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48" r:id="rId5"/>
    <p:sldMasterId id="2147483660" r:id="rId6"/>
  </p:sldMasterIdLst>
  <p:notesMasterIdLst>
    <p:notesMasterId r:id="rId42"/>
  </p:notesMasterIdLst>
  <p:sldIdLst>
    <p:sldId id="258" r:id="rId7"/>
    <p:sldId id="256" r:id="rId8"/>
    <p:sldId id="290" r:id="rId9"/>
    <p:sldId id="296" r:id="rId10"/>
    <p:sldId id="298" r:id="rId11"/>
    <p:sldId id="259" r:id="rId12"/>
    <p:sldId id="261" r:id="rId13"/>
    <p:sldId id="291" r:id="rId14"/>
    <p:sldId id="262" r:id="rId15"/>
    <p:sldId id="263" r:id="rId16"/>
    <p:sldId id="264" r:id="rId17"/>
    <p:sldId id="280" r:id="rId18"/>
    <p:sldId id="276" r:id="rId19"/>
    <p:sldId id="281" r:id="rId20"/>
    <p:sldId id="272" r:id="rId21"/>
    <p:sldId id="277" r:id="rId22"/>
    <p:sldId id="278" r:id="rId23"/>
    <p:sldId id="282" r:id="rId24"/>
    <p:sldId id="273" r:id="rId25"/>
    <p:sldId id="292" r:id="rId26"/>
    <p:sldId id="283" r:id="rId27"/>
    <p:sldId id="284" r:id="rId28"/>
    <p:sldId id="274" r:id="rId29"/>
    <p:sldId id="275" r:id="rId30"/>
    <p:sldId id="285" r:id="rId31"/>
    <p:sldId id="286" r:id="rId32"/>
    <p:sldId id="287" r:id="rId33"/>
    <p:sldId id="294" r:id="rId34"/>
    <p:sldId id="295" r:id="rId35"/>
    <p:sldId id="288" r:id="rId36"/>
    <p:sldId id="293" r:id="rId37"/>
    <p:sldId id="289" r:id="rId38"/>
    <p:sldId id="297" r:id="rId39"/>
    <p:sldId id="300" r:id="rId40"/>
    <p:sldId id="299" r:id="rId4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D4A79-D297-4D0F-B835-61C4B1D4E123}" v="104" dt="2021-03-01T11:27:41.964"/>
    <p1510:client id="{F1DDF77B-8148-4A9D-A408-F529421E9067}" v="147" dt="2021-03-01T10:10:55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S::p.cup@helicon.nl::acdf420d-3d1b-463e-9173-44ff0cd1b36a" providerId="AD" clId="Web-{F1DDF77B-8148-4A9D-A408-F529421E9067}"/>
    <pc:docChg chg="modSld">
      <pc:chgData name="Pascalle Cup" userId="S::p.cup@helicon.nl::acdf420d-3d1b-463e-9173-44ff0cd1b36a" providerId="AD" clId="Web-{F1DDF77B-8148-4A9D-A408-F529421E9067}" dt="2021-03-01T10:10:55.188" v="78" actId="20577"/>
      <pc:docMkLst>
        <pc:docMk/>
      </pc:docMkLst>
      <pc:sldChg chg="modSp">
        <pc:chgData name="Pascalle Cup" userId="S::p.cup@helicon.nl::acdf420d-3d1b-463e-9173-44ff0cd1b36a" providerId="AD" clId="Web-{F1DDF77B-8148-4A9D-A408-F529421E9067}" dt="2021-03-01T10:08:37.406" v="56" actId="20577"/>
        <pc:sldMkLst>
          <pc:docMk/>
          <pc:sldMk cId="0" sldId="286"/>
        </pc:sldMkLst>
        <pc:spChg chg="mod">
          <ac:chgData name="Pascalle Cup" userId="S::p.cup@helicon.nl::acdf420d-3d1b-463e-9173-44ff0cd1b36a" providerId="AD" clId="Web-{F1DDF77B-8148-4A9D-A408-F529421E9067}" dt="2021-03-01T10:08:37.406" v="56" actId="20577"/>
          <ac:spMkLst>
            <pc:docMk/>
            <pc:sldMk cId="0" sldId="286"/>
            <ac:spMk id="117" creationId="{00000000-0000-0000-0000-000000000000}"/>
          </ac:spMkLst>
        </pc:spChg>
        <pc:spChg chg="mod">
          <ac:chgData name="Pascalle Cup" userId="S::p.cup@helicon.nl::acdf420d-3d1b-463e-9173-44ff0cd1b36a" providerId="AD" clId="Web-{F1DDF77B-8148-4A9D-A408-F529421E9067}" dt="2021-03-01T10:08:10.921" v="53" actId="20577"/>
          <ac:spMkLst>
            <pc:docMk/>
            <pc:sldMk cId="0" sldId="286"/>
            <ac:spMk id="118" creationId="{00000000-0000-0000-0000-000000000000}"/>
          </ac:spMkLst>
        </pc:spChg>
      </pc:sldChg>
      <pc:sldChg chg="modSp">
        <pc:chgData name="Pascalle Cup" userId="S::p.cup@helicon.nl::acdf420d-3d1b-463e-9173-44ff0cd1b36a" providerId="AD" clId="Web-{F1DDF77B-8148-4A9D-A408-F529421E9067}" dt="2021-03-01T10:10:25.719" v="59" actId="20577"/>
        <pc:sldMkLst>
          <pc:docMk/>
          <pc:sldMk cId="587647103" sldId="289"/>
        </pc:sldMkLst>
        <pc:spChg chg="mod">
          <ac:chgData name="Pascalle Cup" userId="S::p.cup@helicon.nl::acdf420d-3d1b-463e-9173-44ff0cd1b36a" providerId="AD" clId="Web-{F1DDF77B-8148-4A9D-A408-F529421E9067}" dt="2021-03-01T10:10:25.719" v="59" actId="20577"/>
          <ac:spMkLst>
            <pc:docMk/>
            <pc:sldMk cId="587647103" sldId="289"/>
            <ac:spMk id="117" creationId="{00000000-0000-0000-0000-000000000000}"/>
          </ac:spMkLst>
        </pc:spChg>
      </pc:sldChg>
      <pc:sldChg chg="modSp">
        <pc:chgData name="Pascalle Cup" userId="S::p.cup@helicon.nl::acdf420d-3d1b-463e-9173-44ff0cd1b36a" providerId="AD" clId="Web-{F1DDF77B-8148-4A9D-A408-F529421E9067}" dt="2021-03-01T10:10:55.188" v="78" actId="20577"/>
        <pc:sldMkLst>
          <pc:docMk/>
          <pc:sldMk cId="3558853672" sldId="297"/>
        </pc:sldMkLst>
        <pc:spChg chg="mod">
          <ac:chgData name="Pascalle Cup" userId="S::p.cup@helicon.nl::acdf420d-3d1b-463e-9173-44ff0cd1b36a" providerId="AD" clId="Web-{F1DDF77B-8148-4A9D-A408-F529421E9067}" dt="2021-03-01T10:10:42.657" v="69" actId="20577"/>
          <ac:spMkLst>
            <pc:docMk/>
            <pc:sldMk cId="3558853672" sldId="297"/>
            <ac:spMk id="2" creationId="{243C9D82-8BC9-45B7-BEF1-E1ADAB29C444}"/>
          </ac:spMkLst>
        </pc:spChg>
        <pc:spChg chg="mod">
          <ac:chgData name="Pascalle Cup" userId="S::p.cup@helicon.nl::acdf420d-3d1b-463e-9173-44ff0cd1b36a" providerId="AD" clId="Web-{F1DDF77B-8148-4A9D-A408-F529421E9067}" dt="2021-03-01T10:10:55.188" v="78" actId="20577"/>
          <ac:spMkLst>
            <pc:docMk/>
            <pc:sldMk cId="3558853672" sldId="297"/>
            <ac:spMk id="3" creationId="{7D5977AC-7562-4773-B4FE-2A5D44856F2B}"/>
          </ac:spMkLst>
        </pc:spChg>
      </pc:sldChg>
    </pc:docChg>
  </pc:docChgLst>
  <pc:docChgLst>
    <pc:chgData name="Pascalle Cup" userId="acdf420d-3d1b-463e-9173-44ff0cd1b36a" providerId="ADAL" clId="{740D4A79-D297-4D0F-B835-61C4B1D4E123}"/>
    <pc:docChg chg="undo custSel addSld delSld modSld sldOrd">
      <pc:chgData name="Pascalle Cup" userId="acdf420d-3d1b-463e-9173-44ff0cd1b36a" providerId="ADAL" clId="{740D4A79-D297-4D0F-B835-61C4B1D4E123}" dt="2021-03-01T11:29:13.718" v="1745" actId="207"/>
      <pc:docMkLst>
        <pc:docMk/>
      </pc:docMkLst>
      <pc:sldChg chg="addSp delSp modSp del mod delAnim">
        <pc:chgData name="Pascalle Cup" userId="acdf420d-3d1b-463e-9173-44ff0cd1b36a" providerId="ADAL" clId="{740D4A79-D297-4D0F-B835-61C4B1D4E123}" dt="2021-02-28T18:07:54.153" v="162" actId="47"/>
        <pc:sldMkLst>
          <pc:docMk/>
          <pc:sldMk cId="3104597729" sldId="257"/>
        </pc:sldMkLst>
        <pc:spChg chg="del mod">
          <ac:chgData name="Pascalle Cup" userId="acdf420d-3d1b-463e-9173-44ff0cd1b36a" providerId="ADAL" clId="{740D4A79-D297-4D0F-B835-61C4B1D4E123}" dt="2021-02-28T18:07:16.003" v="150" actId="21"/>
          <ac:spMkLst>
            <pc:docMk/>
            <pc:sldMk cId="3104597729" sldId="257"/>
            <ac:spMk id="3" creationId="{9801789F-D027-495A-AA7B-E674177E0F23}"/>
          </ac:spMkLst>
        </pc:spChg>
        <pc:spChg chg="del mod">
          <ac:chgData name="Pascalle Cup" userId="acdf420d-3d1b-463e-9173-44ff0cd1b36a" providerId="ADAL" clId="{740D4A79-D297-4D0F-B835-61C4B1D4E123}" dt="2021-02-28T18:07:00.800" v="146" actId="21"/>
          <ac:spMkLst>
            <pc:docMk/>
            <pc:sldMk cId="3104597729" sldId="257"/>
            <ac:spMk id="4" creationId="{7ED59A85-0958-4199-8E95-CE20B38D4D89}"/>
          </ac:spMkLst>
        </pc:spChg>
        <pc:picChg chg="add del mod">
          <ac:chgData name="Pascalle Cup" userId="acdf420d-3d1b-463e-9173-44ff0cd1b36a" providerId="ADAL" clId="{740D4A79-D297-4D0F-B835-61C4B1D4E123}" dt="2021-02-28T18:07:07.398" v="148" actId="21"/>
          <ac:picMkLst>
            <pc:docMk/>
            <pc:sldMk cId="3104597729" sldId="257"/>
            <ac:picMk id="5" creationId="{C6C947FD-E20F-484C-BE0B-9D3C96C857AA}"/>
          </ac:picMkLst>
        </pc:picChg>
      </pc:sldChg>
      <pc:sldChg chg="addSp modSp mod modAnim">
        <pc:chgData name="Pascalle Cup" userId="acdf420d-3d1b-463e-9173-44ff0cd1b36a" providerId="ADAL" clId="{740D4A79-D297-4D0F-B835-61C4B1D4E123}" dt="2021-02-28T20:06:53.092" v="1326"/>
        <pc:sldMkLst>
          <pc:docMk/>
          <pc:sldMk cId="3788715575" sldId="259"/>
        </pc:sldMkLst>
        <pc:spChg chg="add mod">
          <ac:chgData name="Pascalle Cup" userId="acdf420d-3d1b-463e-9173-44ff0cd1b36a" providerId="ADAL" clId="{740D4A79-D297-4D0F-B835-61C4B1D4E123}" dt="2021-02-28T18:34:33.682" v="629" actId="207"/>
          <ac:spMkLst>
            <pc:docMk/>
            <pc:sldMk cId="3788715575" sldId="259"/>
            <ac:spMk id="2" creationId="{AFA4A2EB-7019-4E40-ACC8-3F9EE09B9236}"/>
          </ac:spMkLst>
        </pc:spChg>
        <pc:spChg chg="mod">
          <ac:chgData name="Pascalle Cup" userId="acdf420d-3d1b-463e-9173-44ff0cd1b36a" providerId="ADAL" clId="{740D4A79-D297-4D0F-B835-61C4B1D4E123}" dt="2021-02-28T18:34:31.695" v="628" actId="207"/>
          <ac:spMkLst>
            <pc:docMk/>
            <pc:sldMk cId="3788715575" sldId="259"/>
            <ac:spMk id="3" creationId="{A218FED7-AB46-4296-A2AB-73E4BDC03138}"/>
          </ac:spMkLst>
        </pc:spChg>
        <pc:spChg chg="mod">
          <ac:chgData name="Pascalle Cup" userId="acdf420d-3d1b-463e-9173-44ff0cd1b36a" providerId="ADAL" clId="{740D4A79-D297-4D0F-B835-61C4B1D4E123}" dt="2021-02-28T17:59:49.438" v="10" actId="12"/>
          <ac:spMkLst>
            <pc:docMk/>
            <pc:sldMk cId="3788715575" sldId="259"/>
            <ac:spMk id="6" creationId="{4910A9D3-44B0-412E-9D51-FA1C2DD5ED39}"/>
          </ac:spMkLst>
        </pc:spChg>
        <pc:spChg chg="mod">
          <ac:chgData name="Pascalle Cup" userId="acdf420d-3d1b-463e-9173-44ff0cd1b36a" providerId="ADAL" clId="{740D4A79-D297-4D0F-B835-61C4B1D4E123}" dt="2021-02-28T18:01:33.951" v="81" actId="20577"/>
          <ac:spMkLst>
            <pc:docMk/>
            <pc:sldMk cId="3788715575" sldId="259"/>
            <ac:spMk id="10" creationId="{B5E90D55-298E-4509-878D-C4E228CD5F8E}"/>
          </ac:spMkLst>
        </pc:spChg>
        <pc:graphicFrameChg chg="modGraphic">
          <ac:chgData name="Pascalle Cup" userId="acdf420d-3d1b-463e-9173-44ff0cd1b36a" providerId="ADAL" clId="{740D4A79-D297-4D0F-B835-61C4B1D4E123}" dt="2021-02-28T17:59:21.559" v="3" actId="207"/>
          <ac:graphicFrameMkLst>
            <pc:docMk/>
            <pc:sldMk cId="3788715575" sldId="259"/>
            <ac:graphicFrameMk id="13" creationId="{BBD81BF5-9E86-4852-B783-21B8761DB99C}"/>
          </ac:graphicFrameMkLst>
        </pc:graphicFrameChg>
      </pc:sldChg>
      <pc:sldChg chg="addSp delSp modSp new del mod setBg">
        <pc:chgData name="Pascalle Cup" userId="acdf420d-3d1b-463e-9173-44ff0cd1b36a" providerId="ADAL" clId="{740D4A79-D297-4D0F-B835-61C4B1D4E123}" dt="2021-02-28T19:51:42.466" v="870" actId="47"/>
        <pc:sldMkLst>
          <pc:docMk/>
          <pc:sldMk cId="52902028" sldId="260"/>
        </pc:sldMkLst>
        <pc:spChg chg="mod">
          <ac:chgData name="Pascalle Cup" userId="acdf420d-3d1b-463e-9173-44ff0cd1b36a" providerId="ADAL" clId="{740D4A79-D297-4D0F-B835-61C4B1D4E123}" dt="2021-02-28T19:19:50.720" v="867" actId="26606"/>
          <ac:spMkLst>
            <pc:docMk/>
            <pc:sldMk cId="52902028" sldId="260"/>
            <ac:spMk id="2" creationId="{71BDB967-8A35-49A6-8D70-51C65F89EA24}"/>
          </ac:spMkLst>
        </pc:spChg>
        <pc:spChg chg="add">
          <ac:chgData name="Pascalle Cup" userId="acdf420d-3d1b-463e-9173-44ff0cd1b36a" providerId="ADAL" clId="{740D4A79-D297-4D0F-B835-61C4B1D4E123}" dt="2021-02-28T19:19:50.720" v="867" actId="26606"/>
          <ac:spMkLst>
            <pc:docMk/>
            <pc:sldMk cId="52902028" sldId="260"/>
            <ac:spMk id="71" creationId="{16C5FA50-8D52-4617-AF91-5C7B1C8352F1}"/>
          </ac:spMkLst>
        </pc:spChg>
        <pc:spChg chg="add">
          <ac:chgData name="Pascalle Cup" userId="acdf420d-3d1b-463e-9173-44ff0cd1b36a" providerId="ADAL" clId="{740D4A79-D297-4D0F-B835-61C4B1D4E123}" dt="2021-02-28T19:19:50.720" v="867" actId="26606"/>
          <ac:spMkLst>
            <pc:docMk/>
            <pc:sldMk cId="52902028" sldId="260"/>
            <ac:spMk id="73" creationId="{E223798C-12AD-4B0C-A50C-D676347D67CF}"/>
          </ac:spMkLst>
        </pc:spChg>
        <pc:picChg chg="add del mod">
          <ac:chgData name="Pascalle Cup" userId="acdf420d-3d1b-463e-9173-44ff0cd1b36a" providerId="ADAL" clId="{740D4A79-D297-4D0F-B835-61C4B1D4E123}" dt="2021-02-28T19:51:34.643" v="869" actId="478"/>
          <ac:picMkLst>
            <pc:docMk/>
            <pc:sldMk cId="52902028" sldId="260"/>
            <ac:picMk id="7170" creationId="{10E01C09-AE90-4DEF-81A6-07EEAD1D8DAD}"/>
          </ac:picMkLst>
        </pc:picChg>
      </pc:sldChg>
      <pc:sldChg chg="addSp delSp modSp mod">
        <pc:chgData name="Pascalle Cup" userId="acdf420d-3d1b-463e-9173-44ff0cd1b36a" providerId="ADAL" clId="{740D4A79-D297-4D0F-B835-61C4B1D4E123}" dt="2021-02-28T18:34:51.242" v="631" actId="2711"/>
        <pc:sldMkLst>
          <pc:docMk/>
          <pc:sldMk cId="0" sldId="261"/>
        </pc:sldMkLst>
        <pc:spChg chg="mod">
          <ac:chgData name="Pascalle Cup" userId="acdf420d-3d1b-463e-9173-44ff0cd1b36a" providerId="ADAL" clId="{740D4A79-D297-4D0F-B835-61C4B1D4E123}" dt="2021-02-28T18:34:51.242" v="631" actId="2711"/>
          <ac:spMkLst>
            <pc:docMk/>
            <pc:sldMk cId="0" sldId="261"/>
            <ac:spMk id="84" creationId="{00000000-0000-0000-0000-000000000000}"/>
          </ac:spMkLst>
        </pc:spChg>
        <pc:spChg chg="del mod">
          <ac:chgData name="Pascalle Cup" userId="acdf420d-3d1b-463e-9173-44ff0cd1b36a" providerId="ADAL" clId="{740D4A79-D297-4D0F-B835-61C4B1D4E123}" dt="2021-02-28T18:15:36.712" v="295" actId="478"/>
          <ac:spMkLst>
            <pc:docMk/>
            <pc:sldMk cId="0" sldId="261"/>
            <ac:spMk id="85" creationId="{00000000-0000-0000-0000-000000000000}"/>
          </ac:spMkLst>
        </pc:spChg>
        <pc:picChg chg="add del mod">
          <ac:chgData name="Pascalle Cup" userId="acdf420d-3d1b-463e-9173-44ff0cd1b36a" providerId="ADAL" clId="{740D4A79-D297-4D0F-B835-61C4B1D4E123}" dt="2021-02-28T18:16:33.612" v="302" actId="478"/>
          <ac:picMkLst>
            <pc:docMk/>
            <pc:sldMk cId="0" sldId="261"/>
            <ac:picMk id="2" creationId="{46E4EE24-265D-48E3-A722-2B7FAFE4B4BE}"/>
          </ac:picMkLst>
        </pc:picChg>
        <pc:picChg chg="add del mod">
          <ac:chgData name="Pascalle Cup" userId="acdf420d-3d1b-463e-9173-44ff0cd1b36a" providerId="ADAL" clId="{740D4A79-D297-4D0F-B835-61C4B1D4E123}" dt="2021-02-28T18:17:54.963" v="312" actId="478"/>
          <ac:picMkLst>
            <pc:docMk/>
            <pc:sldMk cId="0" sldId="261"/>
            <ac:picMk id="1026" creationId="{BC55E5A1-EDA8-4009-804D-45B5DFF214F2}"/>
          </ac:picMkLst>
        </pc:picChg>
        <pc:picChg chg="add del">
          <ac:chgData name="Pascalle Cup" userId="acdf420d-3d1b-463e-9173-44ff0cd1b36a" providerId="ADAL" clId="{740D4A79-D297-4D0F-B835-61C4B1D4E123}" dt="2021-02-28T18:19:18.342" v="314" actId="478"/>
          <ac:picMkLst>
            <pc:docMk/>
            <pc:sldMk cId="0" sldId="261"/>
            <ac:picMk id="1028" creationId="{29856299-47C1-4FB5-A362-CF4F194DBDB4}"/>
          </ac:picMkLst>
        </pc:picChg>
        <pc:picChg chg="add mod">
          <ac:chgData name="Pascalle Cup" userId="acdf420d-3d1b-463e-9173-44ff0cd1b36a" providerId="ADAL" clId="{740D4A79-D297-4D0F-B835-61C4B1D4E123}" dt="2021-02-28T18:19:41.164" v="318" actId="1076"/>
          <ac:picMkLst>
            <pc:docMk/>
            <pc:sldMk cId="0" sldId="261"/>
            <ac:picMk id="1030" creationId="{E4D56B45-2C70-44D2-BDFC-56974FE46917}"/>
          </ac:picMkLst>
        </pc:picChg>
      </pc:sldChg>
      <pc:sldChg chg="addSp delSp modSp mod">
        <pc:chgData name="Pascalle Cup" userId="acdf420d-3d1b-463e-9173-44ff0cd1b36a" providerId="ADAL" clId="{740D4A79-D297-4D0F-B835-61C4B1D4E123}" dt="2021-02-28T18:35:06.092" v="634" actId="27636"/>
        <pc:sldMkLst>
          <pc:docMk/>
          <pc:sldMk cId="0" sldId="262"/>
        </pc:sldMkLst>
        <pc:spChg chg="mod">
          <ac:chgData name="Pascalle Cup" userId="acdf420d-3d1b-463e-9173-44ff0cd1b36a" providerId="ADAL" clId="{740D4A79-D297-4D0F-B835-61C4B1D4E123}" dt="2021-02-28T18:35:06.092" v="634" actId="27636"/>
          <ac:spMkLst>
            <pc:docMk/>
            <pc:sldMk cId="0" sldId="262"/>
            <ac:spMk id="3" creationId="{B990ADA9-5330-5546-A72D-E9BDFAAF4FC5}"/>
          </ac:spMkLst>
        </pc:spChg>
        <pc:picChg chg="add del mod">
          <ac:chgData name="Pascalle Cup" userId="acdf420d-3d1b-463e-9173-44ff0cd1b36a" providerId="ADAL" clId="{740D4A79-D297-4D0F-B835-61C4B1D4E123}" dt="2021-02-28T18:17:47.812" v="310" actId="478"/>
          <ac:picMkLst>
            <pc:docMk/>
            <pc:sldMk cId="0" sldId="262"/>
            <ac:picMk id="2050" creationId="{63B09B53-FB5F-4F25-8248-9A443F267839}"/>
          </ac:picMkLst>
        </pc:picChg>
      </pc:sldChg>
      <pc:sldChg chg="modSp mod">
        <pc:chgData name="Pascalle Cup" userId="acdf420d-3d1b-463e-9173-44ff0cd1b36a" providerId="ADAL" clId="{740D4A79-D297-4D0F-B835-61C4B1D4E123}" dt="2021-02-28T18:35:11.961" v="635" actId="2711"/>
        <pc:sldMkLst>
          <pc:docMk/>
          <pc:sldMk cId="0" sldId="263"/>
        </pc:sldMkLst>
        <pc:spChg chg="mod">
          <ac:chgData name="Pascalle Cup" userId="acdf420d-3d1b-463e-9173-44ff0cd1b36a" providerId="ADAL" clId="{740D4A79-D297-4D0F-B835-61C4B1D4E123}" dt="2021-02-28T18:35:11.961" v="635" actId="2711"/>
          <ac:spMkLst>
            <pc:docMk/>
            <pc:sldMk cId="0" sldId="263"/>
            <ac:spMk id="98" creationId="{00000000-0000-0000-0000-000000000000}"/>
          </ac:spMkLst>
        </pc:spChg>
      </pc:sldChg>
      <pc:sldChg chg="modSp mod">
        <pc:chgData name="Pascalle Cup" userId="acdf420d-3d1b-463e-9173-44ff0cd1b36a" providerId="ADAL" clId="{740D4A79-D297-4D0F-B835-61C4B1D4E123}" dt="2021-02-28T18:35:29.513" v="639" actId="207"/>
        <pc:sldMkLst>
          <pc:docMk/>
          <pc:sldMk cId="0" sldId="264"/>
        </pc:sldMkLst>
        <pc:spChg chg="mod">
          <ac:chgData name="Pascalle Cup" userId="acdf420d-3d1b-463e-9173-44ff0cd1b36a" providerId="ADAL" clId="{740D4A79-D297-4D0F-B835-61C4B1D4E123}" dt="2021-02-28T18:35:29.513" v="639" actId="207"/>
          <ac:spMkLst>
            <pc:docMk/>
            <pc:sldMk cId="0" sldId="264"/>
            <ac:spMk id="108" creationId="{00000000-0000-0000-0000-000000000000}"/>
          </ac:spMkLst>
        </pc:spChg>
        <pc:spChg chg="mod">
          <ac:chgData name="Pascalle Cup" userId="acdf420d-3d1b-463e-9173-44ff0cd1b36a" providerId="ADAL" clId="{740D4A79-D297-4D0F-B835-61C4B1D4E123}" dt="2021-02-28T18:35:25.062" v="637" actId="1076"/>
          <ac:spMkLst>
            <pc:docMk/>
            <pc:sldMk cId="0" sldId="264"/>
            <ac:spMk id="109" creationId="{00000000-0000-0000-0000-000000000000}"/>
          </ac:spMkLst>
        </pc:spChg>
      </pc:sldChg>
      <pc:sldChg chg="modSp mod">
        <pc:chgData name="Pascalle Cup" userId="acdf420d-3d1b-463e-9173-44ff0cd1b36a" providerId="ADAL" clId="{740D4A79-D297-4D0F-B835-61C4B1D4E123}" dt="2021-02-28T18:36:28.872" v="642" actId="207"/>
        <pc:sldMkLst>
          <pc:docMk/>
          <pc:sldMk cId="662928369" sldId="272"/>
        </pc:sldMkLst>
        <pc:spChg chg="mod">
          <ac:chgData name="Pascalle Cup" userId="acdf420d-3d1b-463e-9173-44ff0cd1b36a" providerId="ADAL" clId="{740D4A79-D297-4D0F-B835-61C4B1D4E123}" dt="2021-02-28T18:36:28.872" v="642" actId="207"/>
          <ac:spMkLst>
            <pc:docMk/>
            <pc:sldMk cId="662928369" sldId="272"/>
            <ac:spMk id="108" creationId="{00000000-0000-0000-0000-000000000000}"/>
          </ac:spMkLst>
        </pc:spChg>
        <pc:spChg chg="mod">
          <ac:chgData name="Pascalle Cup" userId="acdf420d-3d1b-463e-9173-44ff0cd1b36a" providerId="ADAL" clId="{740D4A79-D297-4D0F-B835-61C4B1D4E123}" dt="2021-02-28T18:12:06.343" v="205" actId="14100"/>
          <ac:spMkLst>
            <pc:docMk/>
            <pc:sldMk cId="662928369" sldId="272"/>
            <ac:spMk id="109" creationId="{00000000-0000-0000-0000-000000000000}"/>
          </ac:spMkLst>
        </pc:spChg>
      </pc:sldChg>
      <pc:sldChg chg="addSp modSp mod">
        <pc:chgData name="Pascalle Cup" userId="acdf420d-3d1b-463e-9173-44ff0cd1b36a" providerId="ADAL" clId="{740D4A79-D297-4D0F-B835-61C4B1D4E123}" dt="2021-02-28T18:36:44.142" v="644" actId="313"/>
        <pc:sldMkLst>
          <pc:docMk/>
          <pc:sldMk cId="453335189" sldId="273"/>
        </pc:sldMkLst>
        <pc:spChg chg="mod">
          <ac:chgData name="Pascalle Cup" userId="acdf420d-3d1b-463e-9173-44ff0cd1b36a" providerId="ADAL" clId="{740D4A79-D297-4D0F-B835-61C4B1D4E123}" dt="2021-02-28T18:36:44.142" v="644" actId="313"/>
          <ac:spMkLst>
            <pc:docMk/>
            <pc:sldMk cId="453335189" sldId="273"/>
            <ac:spMk id="2" creationId="{6D5F8AB2-DAF3-4311-B214-6950F8EC5F44}"/>
          </ac:spMkLst>
        </pc:spChg>
        <pc:picChg chg="add mod">
          <ac:chgData name="Pascalle Cup" userId="acdf420d-3d1b-463e-9173-44ff0cd1b36a" providerId="ADAL" clId="{740D4A79-D297-4D0F-B835-61C4B1D4E123}" dt="2021-02-28T18:13:45.184" v="216" actId="1076"/>
          <ac:picMkLst>
            <pc:docMk/>
            <pc:sldMk cId="453335189" sldId="273"/>
            <ac:picMk id="3" creationId="{CB1BBD3A-D02B-4A39-98B8-D8C2B19DEBC1}"/>
          </ac:picMkLst>
        </pc:picChg>
      </pc:sldChg>
      <pc:sldChg chg="modSp mod">
        <pc:chgData name="Pascalle Cup" userId="acdf420d-3d1b-463e-9173-44ff0cd1b36a" providerId="ADAL" clId="{740D4A79-D297-4D0F-B835-61C4B1D4E123}" dt="2021-02-28T18:37:10.456" v="647" actId="207"/>
        <pc:sldMkLst>
          <pc:docMk/>
          <pc:sldMk cId="3588670124" sldId="274"/>
        </pc:sldMkLst>
        <pc:spChg chg="mod">
          <ac:chgData name="Pascalle Cup" userId="acdf420d-3d1b-463e-9173-44ff0cd1b36a" providerId="ADAL" clId="{740D4A79-D297-4D0F-B835-61C4B1D4E123}" dt="2021-02-28T18:37:08.132" v="646" actId="207"/>
          <ac:spMkLst>
            <pc:docMk/>
            <pc:sldMk cId="3588670124" sldId="274"/>
            <ac:spMk id="4" creationId="{4A08AB70-750D-40BE-B7A5-CE70F64E02FB}"/>
          </ac:spMkLst>
        </pc:spChg>
        <pc:spChg chg="mod">
          <ac:chgData name="Pascalle Cup" userId="acdf420d-3d1b-463e-9173-44ff0cd1b36a" providerId="ADAL" clId="{740D4A79-D297-4D0F-B835-61C4B1D4E123}" dt="2021-02-28T18:37:10.456" v="647" actId="207"/>
          <ac:spMkLst>
            <pc:docMk/>
            <pc:sldMk cId="3588670124" sldId="274"/>
            <ac:spMk id="5" creationId="{829B881E-BD96-4A69-84E3-0C0795C7A0EB}"/>
          </ac:spMkLst>
        </pc:spChg>
      </pc:sldChg>
      <pc:sldChg chg="modSp mod">
        <pc:chgData name="Pascalle Cup" userId="acdf420d-3d1b-463e-9173-44ff0cd1b36a" providerId="ADAL" clId="{740D4A79-D297-4D0F-B835-61C4B1D4E123}" dt="2021-02-28T18:14:04.446" v="219" actId="1076"/>
        <pc:sldMkLst>
          <pc:docMk/>
          <pc:sldMk cId="147667777" sldId="275"/>
        </pc:sldMkLst>
        <pc:spChg chg="mod">
          <ac:chgData name="Pascalle Cup" userId="acdf420d-3d1b-463e-9173-44ff0cd1b36a" providerId="ADAL" clId="{740D4A79-D297-4D0F-B835-61C4B1D4E123}" dt="2021-02-28T18:14:04.446" v="219" actId="1076"/>
          <ac:spMkLst>
            <pc:docMk/>
            <pc:sldMk cId="147667777" sldId="275"/>
            <ac:spMk id="2" creationId="{4215B540-43BD-4E9D-B569-E1553E74FB8E}"/>
          </ac:spMkLst>
        </pc:spChg>
      </pc:sldChg>
      <pc:sldChg chg="modSp mod">
        <pc:chgData name="Pascalle Cup" userId="acdf420d-3d1b-463e-9173-44ff0cd1b36a" providerId="ADAL" clId="{740D4A79-D297-4D0F-B835-61C4B1D4E123}" dt="2021-02-28T18:11:55.923" v="203" actId="403"/>
        <pc:sldMkLst>
          <pc:docMk/>
          <pc:sldMk cId="2996559445" sldId="276"/>
        </pc:sldMkLst>
        <pc:spChg chg="mod">
          <ac:chgData name="Pascalle Cup" userId="acdf420d-3d1b-463e-9173-44ff0cd1b36a" providerId="ADAL" clId="{740D4A79-D297-4D0F-B835-61C4B1D4E123}" dt="2021-02-28T18:11:55.923" v="203" actId="403"/>
          <ac:spMkLst>
            <pc:docMk/>
            <pc:sldMk cId="2996559445" sldId="276"/>
            <ac:spMk id="109" creationId="{00000000-0000-0000-0000-000000000000}"/>
          </ac:spMkLst>
        </pc:spChg>
      </pc:sldChg>
      <pc:sldChg chg="modSp mod">
        <pc:chgData name="Pascalle Cup" userId="acdf420d-3d1b-463e-9173-44ff0cd1b36a" providerId="ADAL" clId="{740D4A79-D297-4D0F-B835-61C4B1D4E123}" dt="2021-02-28T18:12:21.981" v="209" actId="1076"/>
        <pc:sldMkLst>
          <pc:docMk/>
          <pc:sldMk cId="2757739847" sldId="277"/>
        </pc:sldMkLst>
        <pc:spChg chg="mod">
          <ac:chgData name="Pascalle Cup" userId="acdf420d-3d1b-463e-9173-44ff0cd1b36a" providerId="ADAL" clId="{740D4A79-D297-4D0F-B835-61C4B1D4E123}" dt="2021-02-28T18:12:21.981" v="209" actId="1076"/>
          <ac:spMkLst>
            <pc:docMk/>
            <pc:sldMk cId="2757739847" sldId="277"/>
            <ac:spMk id="108" creationId="{00000000-0000-0000-0000-000000000000}"/>
          </ac:spMkLst>
        </pc:spChg>
        <pc:spChg chg="mod">
          <ac:chgData name="Pascalle Cup" userId="acdf420d-3d1b-463e-9173-44ff0cd1b36a" providerId="ADAL" clId="{740D4A79-D297-4D0F-B835-61C4B1D4E123}" dt="2021-02-28T18:12:17.743" v="207" actId="14100"/>
          <ac:spMkLst>
            <pc:docMk/>
            <pc:sldMk cId="2757739847" sldId="277"/>
            <ac:spMk id="109" creationId="{00000000-0000-0000-0000-000000000000}"/>
          </ac:spMkLst>
        </pc:spChg>
      </pc:sldChg>
      <pc:sldChg chg="modSp mod">
        <pc:chgData name="Pascalle Cup" userId="acdf420d-3d1b-463e-9173-44ff0cd1b36a" providerId="ADAL" clId="{740D4A79-D297-4D0F-B835-61C4B1D4E123}" dt="2021-02-28T18:35:57.602" v="641" actId="2711"/>
        <pc:sldMkLst>
          <pc:docMk/>
          <pc:sldMk cId="2883613176" sldId="281"/>
        </pc:sldMkLst>
        <pc:spChg chg="mod">
          <ac:chgData name="Pascalle Cup" userId="acdf420d-3d1b-463e-9173-44ff0cd1b36a" providerId="ADAL" clId="{740D4A79-D297-4D0F-B835-61C4B1D4E123}" dt="2021-02-28T18:35:57.602" v="641" actId="2711"/>
          <ac:spMkLst>
            <pc:docMk/>
            <pc:sldMk cId="2883613176" sldId="281"/>
            <ac:spMk id="108" creationId="{00000000-0000-0000-0000-000000000000}"/>
          </ac:spMkLst>
        </pc:spChg>
        <pc:spChg chg="mod">
          <ac:chgData name="Pascalle Cup" userId="acdf420d-3d1b-463e-9173-44ff0cd1b36a" providerId="ADAL" clId="{740D4A79-D297-4D0F-B835-61C4B1D4E123}" dt="2021-02-28T18:35:53.203" v="640" actId="2711"/>
          <ac:spMkLst>
            <pc:docMk/>
            <pc:sldMk cId="2883613176" sldId="281"/>
            <ac:spMk id="109" creationId="{00000000-0000-0000-0000-000000000000}"/>
          </ac:spMkLst>
        </pc:spChg>
      </pc:sldChg>
      <pc:sldChg chg="modSp mod">
        <pc:chgData name="Pascalle Cup" userId="acdf420d-3d1b-463e-9173-44ff0cd1b36a" providerId="ADAL" clId="{740D4A79-D297-4D0F-B835-61C4B1D4E123}" dt="2021-02-28T18:37:24.122" v="649" actId="2711"/>
        <pc:sldMkLst>
          <pc:docMk/>
          <pc:sldMk cId="2752469285" sldId="283"/>
        </pc:sldMkLst>
        <pc:spChg chg="mod">
          <ac:chgData name="Pascalle Cup" userId="acdf420d-3d1b-463e-9173-44ff0cd1b36a" providerId="ADAL" clId="{740D4A79-D297-4D0F-B835-61C4B1D4E123}" dt="2021-02-28T18:37:19.561" v="648" actId="2711"/>
          <ac:spMkLst>
            <pc:docMk/>
            <pc:sldMk cId="2752469285" sldId="283"/>
            <ac:spMk id="2" creationId="{6D5F8AB2-DAF3-4311-B214-6950F8EC5F44}"/>
          </ac:spMkLst>
        </pc:spChg>
        <pc:spChg chg="mod">
          <ac:chgData name="Pascalle Cup" userId="acdf420d-3d1b-463e-9173-44ff0cd1b36a" providerId="ADAL" clId="{740D4A79-D297-4D0F-B835-61C4B1D4E123}" dt="2021-02-28T18:37:24.122" v="649" actId="2711"/>
          <ac:spMkLst>
            <pc:docMk/>
            <pc:sldMk cId="2752469285" sldId="283"/>
            <ac:spMk id="3" creationId="{B1DDDA94-0963-4A12-A6E4-77AE5BDCBD4F}"/>
          </ac:spMkLst>
        </pc:spChg>
      </pc:sldChg>
      <pc:sldChg chg="modSp mod">
        <pc:chgData name="Pascalle Cup" userId="acdf420d-3d1b-463e-9173-44ff0cd1b36a" providerId="ADAL" clId="{740D4A79-D297-4D0F-B835-61C4B1D4E123}" dt="2021-02-28T18:37:51.701" v="654" actId="1076"/>
        <pc:sldMkLst>
          <pc:docMk/>
          <pc:sldMk cId="3806066780" sldId="285"/>
        </pc:sldMkLst>
        <pc:spChg chg="mod">
          <ac:chgData name="Pascalle Cup" userId="acdf420d-3d1b-463e-9173-44ff0cd1b36a" providerId="ADAL" clId="{740D4A79-D297-4D0F-B835-61C4B1D4E123}" dt="2021-02-28T18:37:51.701" v="654" actId="1076"/>
          <ac:spMkLst>
            <pc:docMk/>
            <pc:sldMk cId="3806066780" sldId="285"/>
            <ac:spMk id="3" creationId="{89EECFB2-5FC2-464C-8026-A71EB555DCBB}"/>
          </ac:spMkLst>
        </pc:spChg>
      </pc:sldChg>
      <pc:sldChg chg="delSp modSp mod">
        <pc:chgData name="Pascalle Cup" userId="acdf420d-3d1b-463e-9173-44ff0cd1b36a" providerId="ADAL" clId="{740D4A79-D297-4D0F-B835-61C4B1D4E123}" dt="2021-02-28T18:38:00.672" v="655" actId="207"/>
        <pc:sldMkLst>
          <pc:docMk/>
          <pc:sldMk cId="0" sldId="286"/>
        </pc:sldMkLst>
        <pc:spChg chg="mod">
          <ac:chgData name="Pascalle Cup" userId="acdf420d-3d1b-463e-9173-44ff0cd1b36a" providerId="ADAL" clId="{740D4A79-D297-4D0F-B835-61C4B1D4E123}" dt="2021-02-28T18:38:00.672" v="655" actId="207"/>
          <ac:spMkLst>
            <pc:docMk/>
            <pc:sldMk cId="0" sldId="286"/>
            <ac:spMk id="117" creationId="{00000000-0000-0000-0000-000000000000}"/>
          </ac:spMkLst>
        </pc:spChg>
        <pc:spChg chg="mod">
          <ac:chgData name="Pascalle Cup" userId="acdf420d-3d1b-463e-9173-44ff0cd1b36a" providerId="ADAL" clId="{740D4A79-D297-4D0F-B835-61C4B1D4E123}" dt="2021-02-28T18:27:50.802" v="567" actId="20577"/>
          <ac:spMkLst>
            <pc:docMk/>
            <pc:sldMk cId="0" sldId="286"/>
            <ac:spMk id="118" creationId="{00000000-0000-0000-0000-000000000000}"/>
          </ac:spMkLst>
        </pc:spChg>
        <pc:picChg chg="del">
          <ac:chgData name="Pascalle Cup" userId="acdf420d-3d1b-463e-9173-44ff0cd1b36a" providerId="ADAL" clId="{740D4A79-D297-4D0F-B835-61C4B1D4E123}" dt="2021-02-28T18:26:55.272" v="487" actId="478"/>
          <ac:picMkLst>
            <pc:docMk/>
            <pc:sldMk cId="0" sldId="286"/>
            <ac:picMk id="4" creationId="{6FBD259F-DF72-BC4A-BA28-9CDD1A9CA271}"/>
          </ac:picMkLst>
        </pc:picChg>
        <pc:picChg chg="del">
          <ac:chgData name="Pascalle Cup" userId="acdf420d-3d1b-463e-9173-44ff0cd1b36a" providerId="ADAL" clId="{740D4A79-D297-4D0F-B835-61C4B1D4E123}" dt="2021-02-28T18:26:54.392" v="486" actId="478"/>
          <ac:picMkLst>
            <pc:docMk/>
            <pc:sldMk cId="0" sldId="286"/>
            <ac:picMk id="6" creationId="{4535D2AD-9C1A-BD4A-A079-B2A082CE492B}"/>
          </ac:picMkLst>
        </pc:picChg>
      </pc:sldChg>
      <pc:sldChg chg="addSp delSp modSp mod">
        <pc:chgData name="Pascalle Cup" userId="acdf420d-3d1b-463e-9173-44ff0cd1b36a" providerId="ADAL" clId="{740D4A79-D297-4D0F-B835-61C4B1D4E123}" dt="2021-02-28T18:38:16.872" v="656" actId="2711"/>
        <pc:sldMkLst>
          <pc:docMk/>
          <pc:sldMk cId="0" sldId="287"/>
        </pc:sldMkLst>
        <pc:spChg chg="mod">
          <ac:chgData name="Pascalle Cup" userId="acdf420d-3d1b-463e-9173-44ff0cd1b36a" providerId="ADAL" clId="{740D4A79-D297-4D0F-B835-61C4B1D4E123}" dt="2021-02-28T18:38:16.872" v="656" actId="2711"/>
          <ac:spMkLst>
            <pc:docMk/>
            <pc:sldMk cId="0" sldId="287"/>
            <ac:spMk id="123" creationId="{00000000-0000-0000-0000-000000000000}"/>
          </ac:spMkLst>
        </pc:spChg>
        <pc:spChg chg="del mod">
          <ac:chgData name="Pascalle Cup" userId="acdf420d-3d1b-463e-9173-44ff0cd1b36a" providerId="ADAL" clId="{740D4A79-D297-4D0F-B835-61C4B1D4E123}" dt="2021-02-28T18:28:42.207" v="575" actId="478"/>
          <ac:spMkLst>
            <pc:docMk/>
            <pc:sldMk cId="0" sldId="287"/>
            <ac:spMk id="124" creationId="{00000000-0000-0000-0000-000000000000}"/>
          </ac:spMkLst>
        </pc:spChg>
        <pc:picChg chg="add del mod">
          <ac:chgData name="Pascalle Cup" userId="acdf420d-3d1b-463e-9173-44ff0cd1b36a" providerId="ADAL" clId="{740D4A79-D297-4D0F-B835-61C4B1D4E123}" dt="2021-02-28T18:30:24.092" v="584" actId="478"/>
          <ac:picMkLst>
            <pc:docMk/>
            <pc:sldMk cId="0" sldId="287"/>
            <ac:picMk id="4098" creationId="{9CBF83C0-2D69-4F0C-8524-318D7B185DB2}"/>
          </ac:picMkLst>
        </pc:picChg>
        <pc:picChg chg="add del mod">
          <ac:chgData name="Pascalle Cup" userId="acdf420d-3d1b-463e-9173-44ff0cd1b36a" providerId="ADAL" clId="{740D4A79-D297-4D0F-B835-61C4B1D4E123}" dt="2021-02-28T18:31:27.382" v="588" actId="478"/>
          <ac:picMkLst>
            <pc:docMk/>
            <pc:sldMk cId="0" sldId="287"/>
            <ac:picMk id="4100" creationId="{79BF3473-FB07-4F9A-96BA-0DB72B54B8A4}"/>
          </ac:picMkLst>
        </pc:picChg>
        <pc:picChg chg="add mod">
          <ac:chgData name="Pascalle Cup" userId="acdf420d-3d1b-463e-9173-44ff0cd1b36a" providerId="ADAL" clId="{740D4A79-D297-4D0F-B835-61C4B1D4E123}" dt="2021-02-28T18:31:53.198" v="590" actId="1076"/>
          <ac:picMkLst>
            <pc:docMk/>
            <pc:sldMk cId="0" sldId="287"/>
            <ac:picMk id="4102" creationId="{4D900710-E8C0-4A11-9CE9-BE0D358B919B}"/>
          </ac:picMkLst>
        </pc:picChg>
      </pc:sldChg>
      <pc:sldChg chg="addSp delSp modSp mod">
        <pc:chgData name="Pascalle Cup" userId="acdf420d-3d1b-463e-9173-44ff0cd1b36a" providerId="ADAL" clId="{740D4A79-D297-4D0F-B835-61C4B1D4E123}" dt="2021-02-28T18:45:59.912" v="852" actId="1076"/>
        <pc:sldMkLst>
          <pc:docMk/>
          <pc:sldMk cId="0" sldId="288"/>
        </pc:sldMkLst>
        <pc:spChg chg="mod">
          <ac:chgData name="Pascalle Cup" userId="acdf420d-3d1b-463e-9173-44ff0cd1b36a" providerId="ADAL" clId="{740D4A79-D297-4D0F-B835-61C4B1D4E123}" dt="2021-02-28T18:45:59.912" v="852" actId="1076"/>
          <ac:spMkLst>
            <pc:docMk/>
            <pc:sldMk cId="0" sldId="288"/>
            <ac:spMk id="2" creationId="{24C19E22-A66F-4246-8990-07F4386F76A5}"/>
          </ac:spMkLst>
        </pc:spChg>
        <pc:spChg chg="add del mod">
          <ac:chgData name="Pascalle Cup" userId="acdf420d-3d1b-463e-9173-44ff0cd1b36a" providerId="ADAL" clId="{740D4A79-D297-4D0F-B835-61C4B1D4E123}" dt="2021-02-28T18:40:04.179" v="673" actId="21"/>
          <ac:spMkLst>
            <pc:docMk/>
            <pc:sldMk cId="0" sldId="288"/>
            <ac:spMk id="3" creationId="{F91201EB-5E3C-4099-83D8-2C7A4BEE025D}"/>
          </ac:spMkLst>
        </pc:spChg>
        <pc:spChg chg="add del mod">
          <ac:chgData name="Pascalle Cup" userId="acdf420d-3d1b-463e-9173-44ff0cd1b36a" providerId="ADAL" clId="{740D4A79-D297-4D0F-B835-61C4B1D4E123}" dt="2021-02-28T18:40:09.177" v="675" actId="21"/>
          <ac:spMkLst>
            <pc:docMk/>
            <pc:sldMk cId="0" sldId="288"/>
            <ac:spMk id="4" creationId="{BCF65FA5-1B0C-46A1-9E61-CA04DF782CB1}"/>
          </ac:spMkLst>
        </pc:spChg>
        <pc:spChg chg="add del mod">
          <ac:chgData name="Pascalle Cup" userId="acdf420d-3d1b-463e-9173-44ff0cd1b36a" providerId="ADAL" clId="{740D4A79-D297-4D0F-B835-61C4B1D4E123}" dt="2021-02-28T18:41:08.641" v="694" actId="6549"/>
          <ac:spMkLst>
            <pc:docMk/>
            <pc:sldMk cId="0" sldId="288"/>
            <ac:spMk id="5" creationId="{6E4F6A97-B159-FE47-9319-D792736F7935}"/>
          </ac:spMkLst>
        </pc:spChg>
        <pc:picChg chg="add del mod">
          <ac:chgData name="Pascalle Cup" userId="acdf420d-3d1b-463e-9173-44ff0cd1b36a" providerId="ADAL" clId="{740D4A79-D297-4D0F-B835-61C4B1D4E123}" dt="2021-02-28T18:39:19.902" v="665" actId="478"/>
          <ac:picMkLst>
            <pc:docMk/>
            <pc:sldMk cId="0" sldId="288"/>
            <ac:picMk id="6146" creationId="{E91FFB00-AECB-49E2-934A-C5F9F50FA413}"/>
          </ac:picMkLst>
        </pc:picChg>
        <pc:picChg chg="add del mod">
          <ac:chgData name="Pascalle Cup" userId="acdf420d-3d1b-463e-9173-44ff0cd1b36a" providerId="ADAL" clId="{740D4A79-D297-4D0F-B835-61C4B1D4E123}" dt="2021-02-28T18:40:23.072" v="679" actId="478"/>
          <ac:picMkLst>
            <pc:docMk/>
            <pc:sldMk cId="0" sldId="288"/>
            <ac:picMk id="6148" creationId="{5AC73F8F-315F-4A9C-B2ED-7CEC61346024}"/>
          </ac:picMkLst>
        </pc:picChg>
        <pc:picChg chg="add del mod">
          <ac:chgData name="Pascalle Cup" userId="acdf420d-3d1b-463e-9173-44ff0cd1b36a" providerId="ADAL" clId="{740D4A79-D297-4D0F-B835-61C4B1D4E123}" dt="2021-02-28T18:40:45.440" v="687"/>
          <ac:picMkLst>
            <pc:docMk/>
            <pc:sldMk cId="0" sldId="288"/>
            <ac:picMk id="6150" creationId="{2C412DA6-D2EB-4E3E-B313-2A0E93C8FBA5}"/>
          </ac:picMkLst>
        </pc:picChg>
        <pc:picChg chg="add mod">
          <ac:chgData name="Pascalle Cup" userId="acdf420d-3d1b-463e-9173-44ff0cd1b36a" providerId="ADAL" clId="{740D4A79-D297-4D0F-B835-61C4B1D4E123}" dt="2021-02-28T18:41:17.454" v="698" actId="14100"/>
          <ac:picMkLst>
            <pc:docMk/>
            <pc:sldMk cId="0" sldId="288"/>
            <ac:picMk id="6152" creationId="{CD3CB3A1-CDA2-4914-BB93-8CC99CB39A88}"/>
          </ac:picMkLst>
        </pc:picChg>
      </pc:sldChg>
      <pc:sldChg chg="modSp mod">
        <pc:chgData name="Pascalle Cup" userId="acdf420d-3d1b-463e-9173-44ff0cd1b36a" providerId="ADAL" clId="{740D4A79-D297-4D0F-B835-61C4B1D4E123}" dt="2021-02-28T18:42:27.198" v="820" actId="20577"/>
        <pc:sldMkLst>
          <pc:docMk/>
          <pc:sldMk cId="587647103" sldId="289"/>
        </pc:sldMkLst>
        <pc:spChg chg="mod">
          <ac:chgData name="Pascalle Cup" userId="acdf420d-3d1b-463e-9173-44ff0cd1b36a" providerId="ADAL" clId="{740D4A79-D297-4D0F-B835-61C4B1D4E123}" dt="2021-02-28T18:41:31.101" v="700" actId="207"/>
          <ac:spMkLst>
            <pc:docMk/>
            <pc:sldMk cId="587647103" sldId="289"/>
            <ac:spMk id="117" creationId="{00000000-0000-0000-0000-000000000000}"/>
          </ac:spMkLst>
        </pc:spChg>
        <pc:spChg chg="mod">
          <ac:chgData name="Pascalle Cup" userId="acdf420d-3d1b-463e-9173-44ff0cd1b36a" providerId="ADAL" clId="{740D4A79-D297-4D0F-B835-61C4B1D4E123}" dt="2021-02-28T18:42:27.198" v="820" actId="20577"/>
          <ac:spMkLst>
            <pc:docMk/>
            <pc:sldMk cId="587647103" sldId="289"/>
            <ac:spMk id="118" creationId="{00000000-0000-0000-0000-000000000000}"/>
          </ac:spMkLst>
        </pc:spChg>
      </pc:sldChg>
      <pc:sldChg chg="addSp delSp modSp add mod ord modAnim">
        <pc:chgData name="Pascalle Cup" userId="acdf420d-3d1b-463e-9173-44ff0cd1b36a" providerId="ADAL" clId="{740D4A79-D297-4D0F-B835-61C4B1D4E123}" dt="2021-02-28T18:46:30.801" v="855"/>
        <pc:sldMkLst>
          <pc:docMk/>
          <pc:sldMk cId="2703153570" sldId="290"/>
        </pc:sldMkLst>
        <pc:spChg chg="mod">
          <ac:chgData name="Pascalle Cup" userId="acdf420d-3d1b-463e-9173-44ff0cd1b36a" providerId="ADAL" clId="{740D4A79-D297-4D0F-B835-61C4B1D4E123}" dt="2021-02-28T18:34:25.772" v="627" actId="207"/>
          <ac:spMkLst>
            <pc:docMk/>
            <pc:sldMk cId="2703153570" sldId="290"/>
            <ac:spMk id="3" creationId="{A218FED7-AB46-4296-A2AB-73E4BDC03138}"/>
          </ac:spMkLst>
        </pc:spChg>
        <pc:spChg chg="add del mod">
          <ac:chgData name="Pascalle Cup" userId="acdf420d-3d1b-463e-9173-44ff0cd1b36a" providerId="ADAL" clId="{740D4A79-D297-4D0F-B835-61C4B1D4E123}" dt="2021-02-28T18:06:52.593" v="142" actId="478"/>
          <ac:spMkLst>
            <pc:docMk/>
            <pc:sldMk cId="2703153570" sldId="290"/>
            <ac:spMk id="4" creationId="{9FB579CC-391C-49A4-B629-053EFF8DA292}"/>
          </ac:spMkLst>
        </pc:spChg>
        <pc:spChg chg="del">
          <ac:chgData name="Pascalle Cup" userId="acdf420d-3d1b-463e-9173-44ff0cd1b36a" providerId="ADAL" clId="{740D4A79-D297-4D0F-B835-61C4B1D4E123}" dt="2021-02-28T18:06:50.739" v="141" actId="478"/>
          <ac:spMkLst>
            <pc:docMk/>
            <pc:sldMk cId="2703153570" sldId="290"/>
            <ac:spMk id="6" creationId="{4910A9D3-44B0-412E-9D51-FA1C2DD5ED39}"/>
          </ac:spMkLst>
        </pc:spChg>
        <pc:spChg chg="del mod">
          <ac:chgData name="Pascalle Cup" userId="acdf420d-3d1b-463e-9173-44ff0cd1b36a" providerId="ADAL" clId="{740D4A79-D297-4D0F-B835-61C4B1D4E123}" dt="2021-02-28T18:06:44.603" v="139" actId="478"/>
          <ac:spMkLst>
            <pc:docMk/>
            <pc:sldMk cId="2703153570" sldId="290"/>
            <ac:spMk id="10" creationId="{B5E90D55-298E-4509-878D-C4E228CD5F8E}"/>
          </ac:spMkLst>
        </pc:spChg>
        <pc:spChg chg="add mod">
          <ac:chgData name="Pascalle Cup" userId="acdf420d-3d1b-463e-9173-44ff0cd1b36a" providerId="ADAL" clId="{740D4A79-D297-4D0F-B835-61C4B1D4E123}" dt="2021-02-28T18:07:03.564" v="147"/>
          <ac:spMkLst>
            <pc:docMk/>
            <pc:sldMk cId="2703153570" sldId="290"/>
            <ac:spMk id="14" creationId="{C3D411C1-1B30-4432-9273-3FC11EFE5C18}"/>
          </ac:spMkLst>
        </pc:spChg>
        <pc:spChg chg="del">
          <ac:chgData name="Pascalle Cup" userId="acdf420d-3d1b-463e-9173-44ff0cd1b36a" providerId="ADAL" clId="{740D4A79-D297-4D0F-B835-61C4B1D4E123}" dt="2021-02-28T18:06:54.333" v="143" actId="478"/>
          <ac:spMkLst>
            <pc:docMk/>
            <pc:sldMk cId="2703153570" sldId="290"/>
            <ac:spMk id="18" creationId="{D8729D5A-9FCE-424A-BA8D-CF5994EDB1B6}"/>
          </ac:spMkLst>
        </pc:spChg>
        <pc:spChg chg="add mod">
          <ac:chgData name="Pascalle Cup" userId="acdf420d-3d1b-463e-9173-44ff0cd1b36a" providerId="ADAL" clId="{740D4A79-D297-4D0F-B835-61C4B1D4E123}" dt="2021-02-28T18:34:22.753" v="626" actId="207"/>
          <ac:spMkLst>
            <pc:docMk/>
            <pc:sldMk cId="2703153570" sldId="290"/>
            <ac:spMk id="19" creationId="{470FBAF6-2672-405D-8792-31A296502CCA}"/>
          </ac:spMkLst>
        </pc:spChg>
        <pc:picChg chg="del">
          <ac:chgData name="Pascalle Cup" userId="acdf420d-3d1b-463e-9173-44ff0cd1b36a" providerId="ADAL" clId="{740D4A79-D297-4D0F-B835-61C4B1D4E123}" dt="2021-02-28T18:06:56.014" v="145" actId="478"/>
          <ac:picMkLst>
            <pc:docMk/>
            <pc:sldMk cId="2703153570" sldId="290"/>
            <ac:picMk id="15" creationId="{3C8AD9AC-786C-41FA-8D3C-1F579EA91858}"/>
          </ac:picMkLst>
        </pc:picChg>
        <pc:picChg chg="add mod">
          <ac:chgData name="Pascalle Cup" userId="acdf420d-3d1b-463e-9173-44ff0cd1b36a" providerId="ADAL" clId="{740D4A79-D297-4D0F-B835-61C4B1D4E123}" dt="2021-02-28T18:07:28.982" v="154" actId="1076"/>
          <ac:picMkLst>
            <pc:docMk/>
            <pc:sldMk cId="2703153570" sldId="290"/>
            <ac:picMk id="16" creationId="{B7B3273A-8021-4A99-91BC-CAA30133A569}"/>
          </ac:picMkLst>
        </pc:picChg>
        <pc:picChg chg="del">
          <ac:chgData name="Pascalle Cup" userId="acdf420d-3d1b-463e-9173-44ff0cd1b36a" providerId="ADAL" clId="{740D4A79-D297-4D0F-B835-61C4B1D4E123}" dt="2021-02-28T18:06:45.293" v="140" actId="478"/>
          <ac:picMkLst>
            <pc:docMk/>
            <pc:sldMk cId="2703153570" sldId="290"/>
            <ac:picMk id="17" creationId="{5AF66FF2-65B5-4E75-80FB-1AD095EE089C}"/>
          </ac:picMkLst>
        </pc:picChg>
        <pc:picChg chg="del">
          <ac:chgData name="Pascalle Cup" userId="acdf420d-3d1b-463e-9173-44ff0cd1b36a" providerId="ADAL" clId="{740D4A79-D297-4D0F-B835-61C4B1D4E123}" dt="2021-02-28T18:06:55.102" v="144" actId="478"/>
          <ac:picMkLst>
            <pc:docMk/>
            <pc:sldMk cId="2703153570" sldId="290"/>
            <ac:picMk id="20" creationId="{72ADD984-4BEC-4118-974C-4F5B62A33777}"/>
          </ac:picMkLst>
        </pc:picChg>
      </pc:sldChg>
      <pc:sldChg chg="addSp delSp modSp new mod">
        <pc:chgData name="Pascalle Cup" userId="acdf420d-3d1b-463e-9173-44ff0cd1b36a" providerId="ADAL" clId="{740D4A79-D297-4D0F-B835-61C4B1D4E123}" dt="2021-02-28T18:34:39.342" v="630" actId="207"/>
        <pc:sldMkLst>
          <pc:docMk/>
          <pc:sldMk cId="3835325114" sldId="291"/>
        </pc:sldMkLst>
        <pc:spChg chg="add mod">
          <ac:chgData name="Pascalle Cup" userId="acdf420d-3d1b-463e-9173-44ff0cd1b36a" providerId="ADAL" clId="{740D4A79-D297-4D0F-B835-61C4B1D4E123}" dt="2021-02-28T18:34:39.342" v="630" actId="207"/>
          <ac:spMkLst>
            <pc:docMk/>
            <pc:sldMk cId="3835325114" sldId="291"/>
            <ac:spMk id="5" creationId="{329F28EB-8058-45BB-8CC1-0A31216BFAA2}"/>
          </ac:spMkLst>
        </pc:spChg>
        <pc:graphicFrameChg chg="add del mod modGraphic">
          <ac:chgData name="Pascalle Cup" userId="acdf420d-3d1b-463e-9173-44ff0cd1b36a" providerId="ADAL" clId="{740D4A79-D297-4D0F-B835-61C4B1D4E123}" dt="2021-02-28T18:22:40.153" v="400" actId="478"/>
          <ac:graphicFrameMkLst>
            <pc:docMk/>
            <pc:sldMk cId="3835325114" sldId="291"/>
            <ac:graphicFrameMk id="2" creationId="{A269F610-80CA-41F7-ADE7-8B437C4EC0D2}"/>
          </ac:graphicFrameMkLst>
        </pc:graphicFrameChg>
        <pc:picChg chg="add mod modCrop">
          <ac:chgData name="Pascalle Cup" userId="acdf420d-3d1b-463e-9173-44ff0cd1b36a" providerId="ADAL" clId="{740D4A79-D297-4D0F-B835-61C4B1D4E123}" dt="2021-02-28T18:23:42.710" v="413" actId="1440"/>
          <ac:picMkLst>
            <pc:docMk/>
            <pc:sldMk cId="3835325114" sldId="291"/>
            <ac:picMk id="4" creationId="{3CDFA977-7B06-4A8E-A1B5-B8CEFCFEF770}"/>
          </ac:picMkLst>
        </pc:picChg>
      </pc:sldChg>
      <pc:sldChg chg="addSp modSp new mod">
        <pc:chgData name="Pascalle Cup" userId="acdf420d-3d1b-463e-9173-44ff0cd1b36a" providerId="ADAL" clId="{740D4A79-D297-4D0F-B835-61C4B1D4E123}" dt="2021-02-28T18:45:24.222" v="848" actId="1076"/>
        <pc:sldMkLst>
          <pc:docMk/>
          <pc:sldMk cId="1070948080" sldId="292"/>
        </pc:sldMkLst>
        <pc:spChg chg="add mod">
          <ac:chgData name="Pascalle Cup" userId="acdf420d-3d1b-463e-9173-44ff0cd1b36a" providerId="ADAL" clId="{740D4A79-D297-4D0F-B835-61C4B1D4E123}" dt="2021-02-28T18:36:49.112" v="645" actId="207"/>
          <ac:spMkLst>
            <pc:docMk/>
            <pc:sldMk cId="1070948080" sldId="292"/>
            <ac:spMk id="4" creationId="{AFCBAC33-4027-4CEA-8B98-42BF55BE19E0}"/>
          </ac:spMkLst>
        </pc:spChg>
        <pc:spChg chg="add mod">
          <ac:chgData name="Pascalle Cup" userId="acdf420d-3d1b-463e-9173-44ff0cd1b36a" providerId="ADAL" clId="{740D4A79-D297-4D0F-B835-61C4B1D4E123}" dt="2021-02-28T18:45:24.222" v="848" actId="1076"/>
          <ac:spMkLst>
            <pc:docMk/>
            <pc:sldMk cId="1070948080" sldId="292"/>
            <ac:spMk id="5" creationId="{40611AEE-2D6B-42B0-A15A-9BC949329BAE}"/>
          </ac:spMkLst>
        </pc:spChg>
        <pc:picChg chg="add mod modCrop">
          <ac:chgData name="Pascalle Cup" userId="acdf420d-3d1b-463e-9173-44ff0cd1b36a" providerId="ADAL" clId="{740D4A79-D297-4D0F-B835-61C4B1D4E123}" dt="2021-02-28T18:26:03.262" v="479" actId="1440"/>
          <ac:picMkLst>
            <pc:docMk/>
            <pc:sldMk cId="1070948080" sldId="292"/>
            <ac:picMk id="3" creationId="{19BE285D-C755-486E-8714-E73566A3EF3B}"/>
          </ac:picMkLst>
        </pc:picChg>
      </pc:sldChg>
      <pc:sldChg chg="addSp modSp new mod">
        <pc:chgData name="Pascalle Cup" userId="acdf420d-3d1b-463e-9173-44ff0cd1b36a" providerId="ADAL" clId="{740D4A79-D297-4D0F-B835-61C4B1D4E123}" dt="2021-02-28T18:39:30.891" v="666" actId="114"/>
        <pc:sldMkLst>
          <pc:docMk/>
          <pc:sldMk cId="2156784331" sldId="293"/>
        </pc:sldMkLst>
        <pc:spChg chg="add mod">
          <ac:chgData name="Pascalle Cup" userId="acdf420d-3d1b-463e-9173-44ff0cd1b36a" providerId="ADAL" clId="{740D4A79-D297-4D0F-B835-61C4B1D4E123}" dt="2021-02-28T18:39:30.891" v="666" actId="114"/>
          <ac:spMkLst>
            <pc:docMk/>
            <pc:sldMk cId="2156784331" sldId="293"/>
            <ac:spMk id="3" creationId="{5BC24726-BA15-453E-A10A-541E56A5CC36}"/>
          </ac:spMkLst>
        </pc:spChg>
      </pc:sldChg>
      <pc:sldChg chg="addSp modSp new mod">
        <pc:chgData name="Pascalle Cup" userId="acdf420d-3d1b-463e-9173-44ff0cd1b36a" providerId="ADAL" clId="{740D4A79-D297-4D0F-B835-61C4B1D4E123}" dt="2021-02-28T18:44:34.956" v="841" actId="1076"/>
        <pc:sldMkLst>
          <pc:docMk/>
          <pc:sldMk cId="3546703762" sldId="294"/>
        </pc:sldMkLst>
        <pc:spChg chg="add mod">
          <ac:chgData name="Pascalle Cup" userId="acdf420d-3d1b-463e-9173-44ff0cd1b36a" providerId="ADAL" clId="{740D4A79-D297-4D0F-B835-61C4B1D4E123}" dt="2021-02-28T18:43:56.312" v="832" actId="1076"/>
          <ac:spMkLst>
            <pc:docMk/>
            <pc:sldMk cId="3546703762" sldId="294"/>
            <ac:spMk id="4" creationId="{B7B6BB84-5CDE-4E17-AB19-442CDF4A5804}"/>
          </ac:spMkLst>
        </pc:spChg>
        <pc:spChg chg="add mod">
          <ac:chgData name="Pascalle Cup" userId="acdf420d-3d1b-463e-9173-44ff0cd1b36a" providerId="ADAL" clId="{740D4A79-D297-4D0F-B835-61C4B1D4E123}" dt="2021-02-28T18:44:34.956" v="841" actId="1076"/>
          <ac:spMkLst>
            <pc:docMk/>
            <pc:sldMk cId="3546703762" sldId="294"/>
            <ac:spMk id="5" creationId="{0A178CED-BEBB-499A-B564-605558D6F914}"/>
          </ac:spMkLst>
        </pc:spChg>
        <pc:picChg chg="add mod modCrop">
          <ac:chgData name="Pascalle Cup" userId="acdf420d-3d1b-463e-9173-44ff0cd1b36a" providerId="ADAL" clId="{740D4A79-D297-4D0F-B835-61C4B1D4E123}" dt="2021-02-28T18:43:59.392" v="834" actId="1076"/>
          <ac:picMkLst>
            <pc:docMk/>
            <pc:sldMk cId="3546703762" sldId="294"/>
            <ac:picMk id="3" creationId="{BE83379F-420F-47BC-A162-6B70A83EA539}"/>
          </ac:picMkLst>
        </pc:picChg>
      </pc:sldChg>
      <pc:sldChg chg="add ord">
        <pc:chgData name="Pascalle Cup" userId="acdf420d-3d1b-463e-9173-44ff0cd1b36a" providerId="ADAL" clId="{740D4A79-D297-4D0F-B835-61C4B1D4E123}" dt="2021-02-28T18:45:51.261" v="851"/>
        <pc:sldMkLst>
          <pc:docMk/>
          <pc:sldMk cId="2971529014" sldId="295"/>
        </pc:sldMkLst>
      </pc:sldChg>
      <pc:sldChg chg="addSp delSp modSp new mod setBg">
        <pc:chgData name="Pascalle Cup" userId="acdf420d-3d1b-463e-9173-44ff0cd1b36a" providerId="ADAL" clId="{740D4A79-D297-4D0F-B835-61C4B1D4E123}" dt="2021-02-28T19:52:12.615" v="873" actId="26606"/>
        <pc:sldMkLst>
          <pc:docMk/>
          <pc:sldMk cId="3622303561" sldId="296"/>
        </pc:sldMkLst>
        <pc:spChg chg="del">
          <ac:chgData name="Pascalle Cup" userId="acdf420d-3d1b-463e-9173-44ff0cd1b36a" providerId="ADAL" clId="{740D4A79-D297-4D0F-B835-61C4B1D4E123}" dt="2021-02-28T19:52:11.107" v="872" actId="478"/>
          <ac:spMkLst>
            <pc:docMk/>
            <pc:sldMk cId="3622303561" sldId="296"/>
            <ac:spMk id="2" creationId="{02E12401-7D60-43E0-9A1A-3FCD92DE11ED}"/>
          </ac:spMkLst>
        </pc:spChg>
        <pc:spChg chg="add">
          <ac:chgData name="Pascalle Cup" userId="acdf420d-3d1b-463e-9173-44ff0cd1b36a" providerId="ADAL" clId="{740D4A79-D297-4D0F-B835-61C4B1D4E123}" dt="2021-02-28T19:52:12.615" v="873" actId="26606"/>
          <ac:spMkLst>
            <pc:docMk/>
            <pc:sldMk cId="3622303561" sldId="296"/>
            <ac:spMk id="71" creationId="{82A5F716-98EF-42EF-A471-87C6DFDCC799}"/>
          </ac:spMkLst>
        </pc:spChg>
        <pc:spChg chg="add">
          <ac:chgData name="Pascalle Cup" userId="acdf420d-3d1b-463e-9173-44ff0cd1b36a" providerId="ADAL" clId="{740D4A79-D297-4D0F-B835-61C4B1D4E123}" dt="2021-02-28T19:52:12.615" v="873" actId="26606"/>
          <ac:spMkLst>
            <pc:docMk/>
            <pc:sldMk cId="3622303561" sldId="296"/>
            <ac:spMk id="73" creationId="{B87687D8-4EF1-4EF2-BF7E-74BB4A3D1806}"/>
          </ac:spMkLst>
        </pc:spChg>
        <pc:picChg chg="add mod">
          <ac:chgData name="Pascalle Cup" userId="acdf420d-3d1b-463e-9173-44ff0cd1b36a" providerId="ADAL" clId="{740D4A79-D297-4D0F-B835-61C4B1D4E123}" dt="2021-02-28T19:52:12.615" v="873" actId="26606"/>
          <ac:picMkLst>
            <pc:docMk/>
            <pc:sldMk cId="3622303561" sldId="296"/>
            <ac:picMk id="9218" creationId="{3D94D08C-90CA-4BCF-87AF-62C4B98E61FA}"/>
          </ac:picMkLst>
        </pc:picChg>
      </pc:sldChg>
      <pc:sldChg chg="addSp modSp new mod modAnim">
        <pc:chgData name="Pascalle Cup" userId="acdf420d-3d1b-463e-9173-44ff0cd1b36a" providerId="ADAL" clId="{740D4A79-D297-4D0F-B835-61C4B1D4E123}" dt="2021-02-28T20:08:23.693" v="1376" actId="6549"/>
        <pc:sldMkLst>
          <pc:docMk/>
          <pc:sldMk cId="3558853672" sldId="297"/>
        </pc:sldMkLst>
        <pc:spChg chg="mod">
          <ac:chgData name="Pascalle Cup" userId="acdf420d-3d1b-463e-9173-44ff0cd1b36a" providerId="ADAL" clId="{740D4A79-D297-4D0F-B835-61C4B1D4E123}" dt="2021-02-28T19:54:15.783" v="934" actId="20577"/>
          <ac:spMkLst>
            <pc:docMk/>
            <pc:sldMk cId="3558853672" sldId="297"/>
            <ac:spMk id="2" creationId="{243C9D82-8BC9-45B7-BEF1-E1ADAB29C444}"/>
          </ac:spMkLst>
        </pc:spChg>
        <pc:spChg chg="add mod">
          <ac:chgData name="Pascalle Cup" userId="acdf420d-3d1b-463e-9173-44ff0cd1b36a" providerId="ADAL" clId="{740D4A79-D297-4D0F-B835-61C4B1D4E123}" dt="2021-02-28T20:08:23.693" v="1376" actId="6549"/>
          <ac:spMkLst>
            <pc:docMk/>
            <pc:sldMk cId="3558853672" sldId="297"/>
            <ac:spMk id="3" creationId="{7D5977AC-7562-4773-B4FE-2A5D44856F2B}"/>
          </ac:spMkLst>
        </pc:spChg>
        <pc:spChg chg="add mod">
          <ac:chgData name="Pascalle Cup" userId="acdf420d-3d1b-463e-9173-44ff0cd1b36a" providerId="ADAL" clId="{740D4A79-D297-4D0F-B835-61C4B1D4E123}" dt="2021-02-28T20:07:57.085" v="1370" actId="1076"/>
          <ac:spMkLst>
            <pc:docMk/>
            <pc:sldMk cId="3558853672" sldId="297"/>
            <ac:spMk id="4" creationId="{9E88AE3A-E9DD-486D-9EBF-50D5D42BFD5B}"/>
          </ac:spMkLst>
        </pc:spChg>
        <pc:picChg chg="add mod">
          <ac:chgData name="Pascalle Cup" userId="acdf420d-3d1b-463e-9173-44ff0cd1b36a" providerId="ADAL" clId="{740D4A79-D297-4D0F-B835-61C4B1D4E123}" dt="2021-02-28T20:08:01.834" v="1372" actId="14100"/>
          <ac:picMkLst>
            <pc:docMk/>
            <pc:sldMk cId="3558853672" sldId="297"/>
            <ac:picMk id="11266" creationId="{C7868BCF-4C9A-45EF-9D23-2436F4615789}"/>
          </ac:picMkLst>
        </pc:picChg>
      </pc:sldChg>
      <pc:sldChg chg="addSp modSp new mod modAnim">
        <pc:chgData name="Pascalle Cup" userId="acdf420d-3d1b-463e-9173-44ff0cd1b36a" providerId="ADAL" clId="{740D4A79-D297-4D0F-B835-61C4B1D4E123}" dt="2021-02-28T20:06:47.582" v="1325"/>
        <pc:sldMkLst>
          <pc:docMk/>
          <pc:sldMk cId="2695901408" sldId="298"/>
        </pc:sldMkLst>
        <pc:spChg chg="add mod">
          <ac:chgData name="Pascalle Cup" userId="acdf420d-3d1b-463e-9173-44ff0cd1b36a" providerId="ADAL" clId="{740D4A79-D297-4D0F-B835-61C4B1D4E123}" dt="2021-02-28T20:06:25.595" v="1323" actId="1076"/>
          <ac:spMkLst>
            <pc:docMk/>
            <pc:sldMk cId="2695901408" sldId="298"/>
            <ac:spMk id="5" creationId="{DD6D57A0-B5FD-46EE-B9EE-623F767B1744}"/>
          </ac:spMkLst>
        </pc:spChg>
        <pc:graphicFrameChg chg="add mod modGraphic">
          <ac:chgData name="Pascalle Cup" userId="acdf420d-3d1b-463e-9173-44ff0cd1b36a" providerId="ADAL" clId="{740D4A79-D297-4D0F-B835-61C4B1D4E123}" dt="2021-02-28T20:05:56.938" v="1311" actId="14100"/>
          <ac:graphicFrameMkLst>
            <pc:docMk/>
            <pc:sldMk cId="2695901408" sldId="298"/>
            <ac:graphicFrameMk id="2" creationId="{C6D4DF31-0165-457B-9559-EC27DBFA4A70}"/>
          </ac:graphicFrameMkLst>
        </pc:graphicFrameChg>
        <pc:graphicFrameChg chg="add mod modGraphic">
          <ac:chgData name="Pascalle Cup" userId="acdf420d-3d1b-463e-9173-44ff0cd1b36a" providerId="ADAL" clId="{740D4A79-D297-4D0F-B835-61C4B1D4E123}" dt="2021-02-28T20:05:59.966" v="1312" actId="14100"/>
          <ac:graphicFrameMkLst>
            <pc:docMk/>
            <pc:sldMk cId="2695901408" sldId="298"/>
            <ac:graphicFrameMk id="3" creationId="{725B15B8-E96A-4B1E-92BF-8742783240B4}"/>
          </ac:graphicFrameMkLst>
        </pc:graphicFrameChg>
        <pc:graphicFrameChg chg="add mod modGraphic">
          <ac:chgData name="Pascalle Cup" userId="acdf420d-3d1b-463e-9173-44ff0cd1b36a" providerId="ADAL" clId="{740D4A79-D297-4D0F-B835-61C4B1D4E123}" dt="2021-02-28T20:05:46.384" v="1309" actId="14734"/>
          <ac:graphicFrameMkLst>
            <pc:docMk/>
            <pc:sldMk cId="2695901408" sldId="298"/>
            <ac:graphicFrameMk id="4" creationId="{7D43A921-47EC-4E65-80D8-B9D0E12221ED}"/>
          </ac:graphicFrameMkLst>
        </pc:graphicFrameChg>
      </pc:sldChg>
      <pc:sldChg chg="addSp delSp modSp new mod">
        <pc:chgData name="Pascalle Cup" userId="acdf420d-3d1b-463e-9173-44ff0cd1b36a" providerId="ADAL" clId="{740D4A79-D297-4D0F-B835-61C4B1D4E123}" dt="2021-02-28T20:11:25.642" v="1384" actId="1076"/>
        <pc:sldMkLst>
          <pc:docMk/>
          <pc:sldMk cId="2714394516" sldId="299"/>
        </pc:sldMkLst>
        <pc:spChg chg="del">
          <ac:chgData name="Pascalle Cup" userId="acdf420d-3d1b-463e-9173-44ff0cd1b36a" providerId="ADAL" clId="{740D4A79-D297-4D0F-B835-61C4B1D4E123}" dt="2021-02-28T20:11:14.968" v="1381" actId="478"/>
          <ac:spMkLst>
            <pc:docMk/>
            <pc:sldMk cId="2714394516" sldId="299"/>
            <ac:spMk id="2" creationId="{D1C53E50-CF6A-4FA3-A3F6-27DC8B7E6D2C}"/>
          </ac:spMkLst>
        </pc:spChg>
        <pc:spChg chg="del">
          <ac:chgData name="Pascalle Cup" userId="acdf420d-3d1b-463e-9173-44ff0cd1b36a" providerId="ADAL" clId="{740D4A79-D297-4D0F-B835-61C4B1D4E123}" dt="2021-02-28T20:11:18.058" v="1382" actId="478"/>
          <ac:spMkLst>
            <pc:docMk/>
            <pc:sldMk cId="2714394516" sldId="299"/>
            <ac:spMk id="3" creationId="{9018BA57-ADC3-4F8B-8E5F-201ADAB97469}"/>
          </ac:spMkLst>
        </pc:spChg>
        <pc:picChg chg="add mod">
          <ac:chgData name="Pascalle Cup" userId="acdf420d-3d1b-463e-9173-44ff0cd1b36a" providerId="ADAL" clId="{740D4A79-D297-4D0F-B835-61C4B1D4E123}" dt="2021-02-28T20:11:25.642" v="1384" actId="1076"/>
          <ac:picMkLst>
            <pc:docMk/>
            <pc:sldMk cId="2714394516" sldId="299"/>
            <ac:picMk id="12290" creationId="{6A4A177A-15FC-4C1F-8139-B2B9407F0A49}"/>
          </ac:picMkLst>
        </pc:picChg>
      </pc:sldChg>
      <pc:sldChg chg="addSp modSp new mod">
        <pc:chgData name="Pascalle Cup" userId="acdf420d-3d1b-463e-9173-44ff0cd1b36a" providerId="ADAL" clId="{740D4A79-D297-4D0F-B835-61C4B1D4E123}" dt="2021-03-01T11:29:13.718" v="1745" actId="207"/>
        <pc:sldMkLst>
          <pc:docMk/>
          <pc:sldMk cId="1752401616" sldId="300"/>
        </pc:sldMkLst>
        <pc:spChg chg="add mod">
          <ac:chgData name="Pascalle Cup" userId="acdf420d-3d1b-463e-9173-44ff0cd1b36a" providerId="ADAL" clId="{740D4A79-D297-4D0F-B835-61C4B1D4E123}" dt="2021-03-01T11:29:13.718" v="1745" actId="207"/>
          <ac:spMkLst>
            <pc:docMk/>
            <pc:sldMk cId="1752401616" sldId="300"/>
            <ac:spMk id="2" creationId="{6817419D-576D-4A08-B75C-56D16572D17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3218C-1D5C-6040-8A0F-680E8836BEC0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1299999" lon="0" rev="16200000"/>
          </a:camera>
          <a:lightRig rig="threePt" dir="t"/>
        </a:scene3d>
      </dgm:spPr>
    </dgm:pt>
    <dgm:pt modelId="{C743C942-3099-E645-84F4-0DB966A026C2}">
      <dgm:prSet phldrT="[Text]"/>
      <dgm:spPr/>
      <dgm:t>
        <a:bodyPr/>
        <a:lstStyle/>
        <a:p>
          <a:endParaRPr lang="en-GB" dirty="0"/>
        </a:p>
      </dgm:t>
    </dgm:pt>
    <dgm:pt modelId="{3A5B3131-AAE7-A74F-9E49-C642AA4B1D08}" type="parTrans" cxnId="{5B4D4CFC-ED1A-ED42-A07C-B4C358B848D7}">
      <dgm:prSet/>
      <dgm:spPr/>
      <dgm:t>
        <a:bodyPr/>
        <a:lstStyle/>
        <a:p>
          <a:endParaRPr lang="en-GB"/>
        </a:p>
      </dgm:t>
    </dgm:pt>
    <dgm:pt modelId="{E9E01E2F-28D9-C441-A9A3-51368225053C}" type="sibTrans" cxnId="{5B4D4CFC-ED1A-ED42-A07C-B4C358B848D7}">
      <dgm:prSet/>
      <dgm:spPr/>
      <dgm:t>
        <a:bodyPr/>
        <a:lstStyle/>
        <a:p>
          <a:endParaRPr lang="en-GB"/>
        </a:p>
      </dgm:t>
    </dgm:pt>
    <dgm:pt modelId="{ABA4EA5F-3971-7345-B013-B3750B2975BB}" type="pres">
      <dgm:prSet presAssocID="{6253218C-1D5C-6040-8A0F-680E8836BEC0}" presName="Name0" presStyleCnt="0">
        <dgm:presLayoutVars>
          <dgm:dir/>
          <dgm:animLvl val="lvl"/>
          <dgm:resizeHandles val="exact"/>
        </dgm:presLayoutVars>
      </dgm:prSet>
      <dgm:spPr/>
    </dgm:pt>
    <dgm:pt modelId="{D2BC1821-EB77-874E-B66A-2755C5D42B94}" type="pres">
      <dgm:prSet presAssocID="{6253218C-1D5C-6040-8A0F-680E8836BEC0}" presName="dummy" presStyleCnt="0"/>
      <dgm:spPr/>
    </dgm:pt>
    <dgm:pt modelId="{FC3035E6-5555-8142-9338-1205AAE27B3C}" type="pres">
      <dgm:prSet presAssocID="{6253218C-1D5C-6040-8A0F-680E8836BEC0}" presName="linH" presStyleCnt="0"/>
      <dgm:spPr/>
    </dgm:pt>
    <dgm:pt modelId="{F3825E1A-568D-6E41-BFD1-01EE2038FC1C}" type="pres">
      <dgm:prSet presAssocID="{6253218C-1D5C-6040-8A0F-680E8836BEC0}" presName="padding1" presStyleCnt="0"/>
      <dgm:spPr/>
    </dgm:pt>
    <dgm:pt modelId="{82EA9C08-8B93-8D4E-85CA-4E7C1B5EA767}" type="pres">
      <dgm:prSet presAssocID="{C743C942-3099-E645-84F4-0DB966A026C2}" presName="linV" presStyleCnt="0"/>
      <dgm:spPr/>
    </dgm:pt>
    <dgm:pt modelId="{D49609BC-7368-0A4D-895A-D60402F2EF88}" type="pres">
      <dgm:prSet presAssocID="{C743C942-3099-E645-84F4-0DB966A026C2}" presName="spVertical1" presStyleCnt="0"/>
      <dgm:spPr/>
    </dgm:pt>
    <dgm:pt modelId="{2BE1EB77-D8CE-164D-9367-893D86E408CF}" type="pres">
      <dgm:prSet presAssocID="{C743C942-3099-E645-84F4-0DB966A026C2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1DB7933-2E3D-AA4E-83EA-08FADEB1F3E8}" type="pres">
      <dgm:prSet presAssocID="{C743C942-3099-E645-84F4-0DB966A026C2}" presName="spVertical2" presStyleCnt="0"/>
      <dgm:spPr/>
    </dgm:pt>
    <dgm:pt modelId="{8D00C0FC-3947-FB4D-9494-BD68625A1464}" type="pres">
      <dgm:prSet presAssocID="{C743C942-3099-E645-84F4-0DB966A026C2}" presName="spVertical3" presStyleCnt="0"/>
      <dgm:spPr/>
    </dgm:pt>
    <dgm:pt modelId="{3E068501-38E0-C94A-A273-CFD13566A013}" type="pres">
      <dgm:prSet presAssocID="{6253218C-1D5C-6040-8A0F-680E8836BEC0}" presName="padding2" presStyleCnt="0"/>
      <dgm:spPr/>
    </dgm:pt>
    <dgm:pt modelId="{75776EBF-6CD5-6641-9B88-DDE9E23F00FC}" type="pres">
      <dgm:prSet presAssocID="{6253218C-1D5C-6040-8A0F-680E8836BEC0}" presName="negArrow" presStyleCnt="0"/>
      <dgm:spPr/>
    </dgm:pt>
    <dgm:pt modelId="{DEBB70D8-7734-6A46-8013-C6A8AF9FEB7B}" type="pres">
      <dgm:prSet presAssocID="{6253218C-1D5C-6040-8A0F-680E8836BEC0}" presName="backgroundArrow" presStyleLbl="node1" presStyleIdx="0" presStyleCnt="1" custLinFactNeighborY="21312"/>
      <dgm:spPr/>
    </dgm:pt>
  </dgm:ptLst>
  <dgm:cxnLst>
    <dgm:cxn modelId="{0744EF10-299D-A341-8D0C-A6909DDDD5BE}" type="presOf" srcId="{6253218C-1D5C-6040-8A0F-680E8836BEC0}" destId="{ABA4EA5F-3971-7345-B013-B3750B2975BB}" srcOrd="0" destOrd="0" presId="urn:microsoft.com/office/officeart/2005/8/layout/hProcess3"/>
    <dgm:cxn modelId="{C8DCE126-99D4-D741-B5A4-7520E16F99AB}" type="presOf" srcId="{C743C942-3099-E645-84F4-0DB966A026C2}" destId="{2BE1EB77-D8CE-164D-9367-893D86E408CF}" srcOrd="0" destOrd="0" presId="urn:microsoft.com/office/officeart/2005/8/layout/hProcess3"/>
    <dgm:cxn modelId="{5B4D4CFC-ED1A-ED42-A07C-B4C358B848D7}" srcId="{6253218C-1D5C-6040-8A0F-680E8836BEC0}" destId="{C743C942-3099-E645-84F4-0DB966A026C2}" srcOrd="0" destOrd="0" parTransId="{3A5B3131-AAE7-A74F-9E49-C642AA4B1D08}" sibTransId="{E9E01E2F-28D9-C441-A9A3-51368225053C}"/>
    <dgm:cxn modelId="{348DEEDE-F704-EF45-A856-2E0293A62F7D}" type="presParOf" srcId="{ABA4EA5F-3971-7345-B013-B3750B2975BB}" destId="{D2BC1821-EB77-874E-B66A-2755C5D42B94}" srcOrd="0" destOrd="0" presId="urn:microsoft.com/office/officeart/2005/8/layout/hProcess3"/>
    <dgm:cxn modelId="{BE24D075-569D-804C-994A-40CAFEDB43D5}" type="presParOf" srcId="{ABA4EA5F-3971-7345-B013-B3750B2975BB}" destId="{FC3035E6-5555-8142-9338-1205AAE27B3C}" srcOrd="1" destOrd="0" presId="urn:microsoft.com/office/officeart/2005/8/layout/hProcess3"/>
    <dgm:cxn modelId="{2A4F26CC-095C-F849-9ADA-3D625138B373}" type="presParOf" srcId="{FC3035E6-5555-8142-9338-1205AAE27B3C}" destId="{F3825E1A-568D-6E41-BFD1-01EE2038FC1C}" srcOrd="0" destOrd="0" presId="urn:microsoft.com/office/officeart/2005/8/layout/hProcess3"/>
    <dgm:cxn modelId="{AFF52929-F987-A54B-8C2F-E5F75F6EAE6F}" type="presParOf" srcId="{FC3035E6-5555-8142-9338-1205AAE27B3C}" destId="{82EA9C08-8B93-8D4E-85CA-4E7C1B5EA767}" srcOrd="1" destOrd="0" presId="urn:microsoft.com/office/officeart/2005/8/layout/hProcess3"/>
    <dgm:cxn modelId="{14B82EC8-B2AD-204B-8B18-A92307F93661}" type="presParOf" srcId="{82EA9C08-8B93-8D4E-85CA-4E7C1B5EA767}" destId="{D49609BC-7368-0A4D-895A-D60402F2EF88}" srcOrd="0" destOrd="0" presId="urn:microsoft.com/office/officeart/2005/8/layout/hProcess3"/>
    <dgm:cxn modelId="{313B16FE-31F2-854F-8DB2-BC0025396E1B}" type="presParOf" srcId="{82EA9C08-8B93-8D4E-85CA-4E7C1B5EA767}" destId="{2BE1EB77-D8CE-164D-9367-893D86E408CF}" srcOrd="1" destOrd="0" presId="urn:microsoft.com/office/officeart/2005/8/layout/hProcess3"/>
    <dgm:cxn modelId="{3CCB44B1-076E-914C-AC44-F16BAFEFBD6D}" type="presParOf" srcId="{82EA9C08-8B93-8D4E-85CA-4E7C1B5EA767}" destId="{31DB7933-2E3D-AA4E-83EA-08FADEB1F3E8}" srcOrd="2" destOrd="0" presId="urn:microsoft.com/office/officeart/2005/8/layout/hProcess3"/>
    <dgm:cxn modelId="{16012C6A-644B-5849-BDCA-7AE0DD7CA7F8}" type="presParOf" srcId="{82EA9C08-8B93-8D4E-85CA-4E7C1B5EA767}" destId="{8D00C0FC-3947-FB4D-9494-BD68625A1464}" srcOrd="3" destOrd="0" presId="urn:microsoft.com/office/officeart/2005/8/layout/hProcess3"/>
    <dgm:cxn modelId="{6E8CB465-72CB-AF42-9D10-6F994E8A36F2}" type="presParOf" srcId="{FC3035E6-5555-8142-9338-1205AAE27B3C}" destId="{3E068501-38E0-C94A-A273-CFD13566A013}" srcOrd="2" destOrd="0" presId="urn:microsoft.com/office/officeart/2005/8/layout/hProcess3"/>
    <dgm:cxn modelId="{38FED4E3-24DB-1B43-B13E-703C7D945EB7}" type="presParOf" srcId="{FC3035E6-5555-8142-9338-1205AAE27B3C}" destId="{75776EBF-6CD5-6641-9B88-DDE9E23F00FC}" srcOrd="3" destOrd="0" presId="urn:microsoft.com/office/officeart/2005/8/layout/hProcess3"/>
    <dgm:cxn modelId="{1CC0224E-526F-444E-A4CA-61808BAD44C8}" type="presParOf" srcId="{FC3035E6-5555-8142-9338-1205AAE27B3C}" destId="{DEBB70D8-7734-6A46-8013-C6A8AF9FEB7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B70D8-7734-6A46-8013-C6A8AF9FEB7B}">
      <dsp:nvSpPr>
        <dsp:cNvPr id="0" name=""/>
        <dsp:cNvSpPr/>
      </dsp:nvSpPr>
      <dsp:spPr>
        <a:xfrm>
          <a:off x="0" y="14867"/>
          <a:ext cx="1700213" cy="144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EB77-D8CE-164D-9367-893D86E408CF}">
      <dsp:nvSpPr>
        <dsp:cNvPr id="0" name=""/>
        <dsp:cNvSpPr/>
      </dsp:nvSpPr>
      <dsp:spPr>
        <a:xfrm>
          <a:off x="137146" y="367433"/>
          <a:ext cx="1393045" cy="720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1299999" lon="0" rev="162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37146" y="367433"/>
        <a:ext cx="139304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0A552-1392-43BE-8214-17AE36DC6335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3F7F0-E550-4294-88FE-1790513838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78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24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BC39-E57B-49CE-9F2C-00C384B239EF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6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15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07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68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36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06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13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85EC8-E7CB-4EC4-B5C7-0CFFC43D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4CC642-4C1E-4CD8-AC62-EF55B34C1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159A5D-6AD3-4F0F-B07F-2DE804EB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767D02-97DE-4654-9290-157A64F5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E626D6-C8A0-427E-9F9B-919AE782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4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F385E-3D92-4392-9ED0-3138B3AD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B068F2-F367-40E1-9D69-F77BE32D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C96800-8683-4701-8F33-C0A545370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896445-E5D0-449B-82DD-A45ECC0B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33441A-4507-4A16-8F00-D5EB518E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64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F4C6BE-30B7-4284-9089-4FE280BD6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19DB2E-A763-409A-A556-BF5A9C37C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5FEDD8-7470-4EE8-913F-50895CF2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4C35AC-1ED9-40C1-BEBD-18272957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5825FB-756F-4B84-8C54-74F921C5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414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16555-CD8C-4E0F-B17C-58DDAB5F2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7E7CC0-96B7-49E8-B778-88690755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033A1F-2CD8-4EF4-A1D7-9A7175C9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E78DAA-B787-4572-9785-A39B8E70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F7317-BE97-4FEF-BC56-1DAA3CFF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4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57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eldi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87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Titel en 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2735627" y="1196753"/>
            <a:ext cx="8846773" cy="49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58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22FD3-0462-4C85-B1F5-B1E9EC39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CDFA1C-2A07-4487-977B-DBD0B9F8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0BCE-8E7D-4B8E-AE4F-F7E0DF45E6A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4E9EAFD-C1A6-42A7-8D2A-5209F01D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E8D47E-119C-46C2-92D7-C5E25806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9AF-23BC-4B0C-BE77-58E9D9FB1D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983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Leeg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62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7E42E-D7C6-4343-BCA7-714983FD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143130-ECB1-489B-BBDD-8565AF6E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4B8986-A007-451C-965D-1AC3152E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C8C845-1ABE-4911-9225-55337B07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1CE9A9-A753-4B54-B8DB-319833CB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84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6B775-CF12-4649-99BE-89358A36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C6F4C8-4BC4-4C8D-830A-8BE641FE8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07E84E-2536-48A6-AF11-EE52FF67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88B526-453C-4309-977D-E2CA6441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10F1BB-6AB4-439B-A0E4-17458C2C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38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8F62E-D52E-4EB4-A1B2-29056E8B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473069-6F20-4D4B-8A8D-412D1306B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9F4B9D-6CE7-4256-BDE9-74176F436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3A0E48-E88E-47E9-ABC5-8B38E6A5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88FFE9-80B4-44E5-A06A-46C0D2BF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4C9C59-1A3D-491D-8043-12E4B184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95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72039-8C4F-4650-8106-24F593DB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F2C0BD-A288-49FF-BBE6-8805EA5FD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E80F4E-3A26-44F5-9978-8914DDC84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5E3A12-2B9A-45BD-8866-41AE43470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B2F2AC-885D-4482-98D3-EA98239A4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8666116-A5AC-403F-AFC3-BC24F286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A18C28-65A6-42DB-80D2-EECBA737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44747F1-5CC6-4CDF-9DF0-06F0E9AB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06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D8F6E-62A9-4183-8425-2AAED33A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2EB2A7-C95D-4216-8A3B-C51B92AA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2CBE63-D462-45D6-8870-06EEFB9F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92309D-7631-4A62-BD9C-3AAFA580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82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2FEB62-0CF5-405E-A6E8-DC020000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A6770A-BDF3-4962-B26A-0CFAB54E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220685-4E50-4997-B132-20AE8F66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73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FAD6E-D987-47D1-BAE3-B29AE6E8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3AD5C-0EDF-4CD7-93E3-6CF8AAD9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690F3C-A311-4121-B586-BA5B6657E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D84D1B-7473-48C1-9A5A-17B697A3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F45053-1342-4C3E-B269-77EE4C38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D1052D-3DE1-4A21-9A34-4EB7A5B6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59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3AB8B-0902-4208-A5D3-1282E2AD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1449AA1-E342-4BE0-8F2C-381081570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D23C25-B146-460F-8200-DA1F33F5E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496699-51B3-47FC-BFE5-92DB3478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E9A925-AD9D-41FB-9919-F17E1D46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4FBD2B-7787-42C1-A67B-C1474404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91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61A925-2775-4F5D-832A-9F068889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B59647-B273-4924-BB51-E8ECD4A94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249AF3-E6BF-4746-9316-E24DFFDAE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4C4A-6412-4FC7-BC9F-68FD5BA74593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26F5B6-4A7C-4ED4-A24D-C0FDC4C0F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619BF1-C624-4990-97E1-9B5B20098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66F0-EF58-4C2B-AACF-DF1770D6A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3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57353D-C5A3-4FEE-89ED-A6F28264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4B94FF-04E6-43DA-9F09-130C6854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7C8459-5A96-4782-A014-506113FC8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EFE718-E317-4A18-8E0F-613A60511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E8609-2466-4ED9-B2AA-BCFA85296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4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7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9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8p6PA_zDn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Vrijwilligerswer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ico.nl/cialdini-princip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community verbonden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960121" y="1196753"/>
            <a:ext cx="9518694" cy="384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NL" b="1" dirty="0">
                <a:latin typeface="+mn-lt"/>
              </a:rPr>
              <a:t>Trends en ontwikkelingen: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dirty="0">
              <a:latin typeface="+mn-lt"/>
            </a:endParaRPr>
          </a:p>
          <a:p>
            <a:pPr marL="342900" lvl="0" indent="-342900">
              <a:spcBef>
                <a:spcPts val="0"/>
              </a:spcBef>
            </a:pPr>
            <a:r>
              <a:rPr lang="en-US" dirty="0">
                <a:latin typeface="+mn-lt"/>
              </a:rPr>
              <a:t>Hoe </a:t>
            </a:r>
            <a:r>
              <a:rPr lang="en-US" dirty="0" err="1">
                <a:latin typeface="+mn-lt"/>
              </a:rPr>
              <a:t>gaat</a:t>
            </a:r>
            <a:r>
              <a:rPr lang="en-US" dirty="0">
                <a:latin typeface="+mn-lt"/>
              </a:rPr>
              <a:t> het met </a:t>
            </a:r>
            <a:r>
              <a:rPr lang="en-US" dirty="0" err="1">
                <a:latin typeface="+mn-lt"/>
              </a:rPr>
              <a:t>jullie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onderzoek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naar</a:t>
            </a:r>
            <a:r>
              <a:rPr lang="en-US" dirty="0">
                <a:latin typeface="+mn-lt"/>
              </a:rPr>
              <a:t> trends en </a:t>
            </a:r>
            <a:r>
              <a:rPr lang="en-US" dirty="0" err="1">
                <a:latin typeface="+mn-lt"/>
              </a:rPr>
              <a:t>ontwikkelingen</a:t>
            </a:r>
            <a:r>
              <a:rPr lang="en-US" dirty="0">
                <a:latin typeface="+mn-lt"/>
              </a:rPr>
              <a:t>?</a:t>
            </a:r>
          </a:p>
          <a:p>
            <a:pPr marL="342900" lvl="0" indent="-342900"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 marL="342900" lvl="0" indent="-342900">
              <a:spcBef>
                <a:spcPts val="0"/>
              </a:spcBef>
            </a:pPr>
            <a:r>
              <a:rPr lang="en-US" dirty="0" err="1">
                <a:latin typeface="+mn-lt"/>
              </a:rPr>
              <a:t>Kunnen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jullie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relevante</a:t>
            </a:r>
            <a:r>
              <a:rPr lang="en-US" dirty="0">
                <a:latin typeface="+mn-lt"/>
              </a:rPr>
              <a:t> trends voor je </a:t>
            </a:r>
            <a:r>
              <a:rPr lang="en-US" dirty="0" err="1">
                <a:latin typeface="+mn-lt"/>
              </a:rPr>
              <a:t>opdracht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vinden</a:t>
            </a:r>
            <a:r>
              <a:rPr lang="en-US" dirty="0">
                <a:latin typeface="+mn-lt"/>
              </a:rPr>
              <a:t>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+mn-lt"/>
            </a:endParaRPr>
          </a:p>
          <a:p>
            <a:pPr marL="342900" lvl="0" indent="-342900">
              <a:spcBef>
                <a:spcPts val="0"/>
              </a:spcBef>
            </a:pPr>
            <a:r>
              <a:rPr lang="en-US" dirty="0" err="1">
                <a:latin typeface="+mn-lt"/>
              </a:rPr>
              <a:t>Zie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overzicht</a:t>
            </a:r>
            <a:r>
              <a:rPr lang="en-US" dirty="0">
                <a:latin typeface="+mn-lt"/>
              </a:rPr>
              <a:t> op wiki: ‘</a:t>
            </a:r>
            <a:r>
              <a:rPr lang="en-US" dirty="0" err="1">
                <a:latin typeface="+mn-lt"/>
              </a:rPr>
              <a:t>maatschappelijke</a:t>
            </a:r>
            <a:r>
              <a:rPr lang="en-US" dirty="0">
                <a:latin typeface="+mn-lt"/>
              </a:rPr>
              <a:t> trends’</a:t>
            </a:r>
            <a:endParaRPr dirty="0">
              <a:latin typeface="+mn-lt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325291" y="1505607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>
                <a:solidFill>
                  <a:schemeClr val="accent6"/>
                </a:solidFill>
              </a:rPr>
              <a:t>Belangrijke trends in het Sociaal Domein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2544375" y="2504850"/>
            <a:ext cx="7453200" cy="284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Belangrijke</a:t>
            </a: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ontwikkelingen</a:t>
            </a: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voor</a:t>
            </a: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vakgebied</a:t>
            </a:r>
            <a:r>
              <a:rPr lang="en-US" sz="2400" b="1" dirty="0"/>
              <a:t>.</a:t>
            </a: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2400" dirty="0"/>
              <a:t>1.	</a:t>
            </a:r>
            <a:r>
              <a:rPr lang="en-US" sz="3000" dirty="0"/>
              <a:t>2015 De </a:t>
            </a:r>
            <a:r>
              <a:rPr lang="en-US" sz="3000" dirty="0" err="1"/>
              <a:t>Participatiewet</a:t>
            </a:r>
            <a:r>
              <a:rPr lang="en-US" sz="3000" dirty="0"/>
              <a:t>.</a:t>
            </a: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3000" b="0" i="0" u="none" strike="noStrike" cap="none" dirty="0"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3000" b="0" i="0" u="none" strike="noStrike" cap="none" dirty="0">
                <a:ea typeface="Arial"/>
                <a:cs typeface="Arial"/>
                <a:sym typeface="Arial"/>
              </a:rPr>
              <a:t>2.	</a:t>
            </a:r>
            <a:r>
              <a:rPr lang="en-US" sz="3000" b="0" i="0" u="none" strike="noStrike" cap="none" dirty="0" err="1">
                <a:ea typeface="Arial"/>
                <a:cs typeface="Arial"/>
                <a:sym typeface="Arial"/>
              </a:rPr>
              <a:t>Bewonersparticipatie</a:t>
            </a:r>
            <a:endParaRPr lang="en-US" sz="3000" b="0" i="0" u="none" strike="noStrike" cap="none" dirty="0"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NL" sz="3000" b="0" i="0" u="none" strike="noStrike" cap="none" dirty="0">
                <a:latin typeface="Arial"/>
                <a:ea typeface="Arial"/>
                <a:cs typeface="Arial"/>
                <a:sym typeface="Arial"/>
              </a:rPr>
              <a:t>Participatie dus!</a:t>
            </a:r>
          </a:p>
          <a:p>
            <a:pPr marL="342900" marR="0" lvl="0" indent="-205105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NL" sz="2400" dirty="0"/>
              <a:t>Wat is dat eigenlijk?!</a:t>
            </a:r>
            <a:endParaRPr lang="en-NL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Bewonersparticipatie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2057400" y="2764728"/>
            <a:ext cx="6229350" cy="9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“</a:t>
            </a:r>
            <a:r>
              <a:rPr lang="en-GB" sz="4400" dirty="0" err="1">
                <a:solidFill>
                  <a:schemeClr val="tx1"/>
                </a:solidFill>
              </a:rPr>
              <a:t>Meedoen</a:t>
            </a:r>
            <a:r>
              <a:rPr lang="en-GB" sz="4400" dirty="0">
                <a:solidFill>
                  <a:schemeClr val="tx1"/>
                </a:solidFill>
              </a:rPr>
              <a:t> is </a:t>
            </a:r>
            <a:r>
              <a:rPr lang="en-GB" sz="4400" dirty="0" err="1">
                <a:solidFill>
                  <a:schemeClr val="tx1"/>
                </a:solidFill>
              </a:rPr>
              <a:t>Winnen</a:t>
            </a:r>
            <a:r>
              <a:rPr lang="en-GB" sz="4400" dirty="0">
                <a:solidFill>
                  <a:schemeClr val="tx1"/>
                </a:solidFill>
              </a:rPr>
              <a:t>!”</a:t>
            </a:r>
          </a:p>
        </p:txBody>
      </p:sp>
      <p:pic>
        <p:nvPicPr>
          <p:cNvPr id="2050" name="Picture 2" descr="Het lef vanJan Hamming">
            <a:extLst>
              <a:ext uri="{FF2B5EF4-FFF2-40B4-BE49-F238E27FC236}">
                <a16:creationId xmlns:a16="http://schemas.microsoft.com/office/drawing/2014/main" id="{9BC3442D-EBA6-3845-95B9-C20918FB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56692"/>
            <a:ext cx="3411925" cy="60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2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Belangrijke trends in het Sociaal Domein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2639625" y="1514249"/>
            <a:ext cx="9104700" cy="514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2400" b="1" dirty="0" err="1"/>
              <a:t>Meedoen</a:t>
            </a:r>
            <a:r>
              <a:rPr lang="en-US" sz="2400" b="1" dirty="0"/>
              <a:t> is </a:t>
            </a:r>
            <a:r>
              <a:rPr lang="en-US" sz="2400" b="1" dirty="0" err="1"/>
              <a:t>Winnen</a:t>
            </a:r>
            <a:r>
              <a:rPr lang="en-US" sz="2400" b="1" dirty="0"/>
              <a:t>!</a:t>
            </a:r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2400" b="1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3600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3600" dirty="0"/>
              <a:t>1. De </a:t>
            </a:r>
            <a:r>
              <a:rPr lang="en-US" sz="3600" dirty="0" err="1"/>
              <a:t>Participatiewet</a:t>
            </a:r>
            <a:endParaRPr lang="en-US" sz="3600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36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3600" b="0" i="0" u="none" strike="noStrike" cap="none" dirty="0">
                <a:ea typeface="Arial"/>
                <a:cs typeface="Arial"/>
                <a:sym typeface="Arial"/>
              </a:rPr>
              <a:t>2. </a:t>
            </a:r>
            <a:r>
              <a:rPr lang="en-US" sz="3600" b="0" i="0" u="none" strike="noStrike" cap="none" dirty="0" err="1">
                <a:ea typeface="Arial"/>
                <a:cs typeface="Arial"/>
                <a:sym typeface="Arial"/>
              </a:rPr>
              <a:t>Burgerparticipatie</a:t>
            </a:r>
            <a:endParaRPr lang="en-US" sz="3600" b="0" i="0" u="none" strike="noStrike" cap="none" dirty="0"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55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>
                <a:latin typeface="+mn-lt"/>
              </a:rPr>
              <a:t>Belangrijke trends in het Sociaal Domein</a:t>
            </a:r>
            <a:endParaRPr dirty="0">
              <a:latin typeface="+mn-lt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2639625" y="1514249"/>
            <a:ext cx="9104700" cy="514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2400" b="1" dirty="0"/>
              <a:t>1. De </a:t>
            </a:r>
            <a:r>
              <a:rPr lang="en-US" sz="2400" b="1" dirty="0" err="1"/>
              <a:t>Participatiewet</a:t>
            </a:r>
            <a:r>
              <a:rPr lang="en-US" sz="2400" b="1" dirty="0"/>
              <a:t> (2015):</a:t>
            </a:r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2400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2400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2400" dirty="0"/>
              <a:t>		- Wet </a:t>
            </a:r>
            <a:r>
              <a:rPr lang="en-US" sz="2400" dirty="0" err="1"/>
              <a:t>Werk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Bijstand</a:t>
            </a: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400" dirty="0"/>
              <a:t>			- Wet </a:t>
            </a:r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Werkvoorziening</a:t>
            </a: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400" b="0" i="0" u="none" strike="noStrike" cap="none" dirty="0">
                <a:ea typeface="Arial"/>
                <a:cs typeface="Arial"/>
                <a:sym typeface="Arial"/>
              </a:rPr>
              <a:t>			- </a:t>
            </a:r>
            <a:r>
              <a:rPr lang="en-US" sz="2400" b="0" i="0" u="none" strike="noStrike" cap="none" dirty="0" err="1">
                <a:ea typeface="Arial"/>
                <a:cs typeface="Arial"/>
                <a:sym typeface="Arial"/>
              </a:rPr>
              <a:t>Wajong</a:t>
            </a:r>
            <a:endParaRPr lang="en-US" sz="2400" b="0" i="0" u="none" strike="noStrike" cap="none" dirty="0"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600" dirty="0"/>
              <a:t>			</a:t>
            </a:r>
            <a:r>
              <a:rPr lang="en-US" sz="2800" dirty="0"/>
              <a:t>De </a:t>
            </a:r>
            <a:r>
              <a:rPr lang="en-US" sz="2800" b="0" i="0" u="none" strike="noStrike" cap="none" dirty="0" err="1">
                <a:ea typeface="Arial"/>
                <a:cs typeface="Arial"/>
                <a:sym typeface="Arial"/>
              </a:rPr>
              <a:t>Participatiewet</a:t>
            </a:r>
            <a:endParaRPr lang="en-US" sz="2800" b="0" i="0" u="none" strike="noStrike" cap="none" dirty="0"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30D787-B1AD-5941-8E38-B08101133056}"/>
              </a:ext>
            </a:extLst>
          </p:cNvPr>
          <p:cNvGraphicFramePr/>
          <p:nvPr/>
        </p:nvGraphicFramePr>
        <p:xfrm>
          <a:off x="5245893" y="3888883"/>
          <a:ext cx="1700213" cy="145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61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28700" y="570781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>
                <a:solidFill>
                  <a:schemeClr val="accent6"/>
                </a:solidFill>
              </a:rPr>
              <a:t>Participatiewet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028700" y="1514250"/>
            <a:ext cx="10664190" cy="501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2400" dirty="0" err="1"/>
              <a:t>Iedereen</a:t>
            </a:r>
            <a:r>
              <a:rPr lang="en-GB" sz="2400" dirty="0"/>
              <a:t> die </a:t>
            </a:r>
            <a:r>
              <a:rPr lang="en-GB" sz="2400" dirty="0" err="1"/>
              <a:t>kan</a:t>
            </a:r>
            <a:r>
              <a:rPr lang="en-GB" sz="2400" dirty="0"/>
              <a:t> </a:t>
            </a:r>
            <a:r>
              <a:rPr lang="en-GB" sz="2400" dirty="0" err="1"/>
              <a:t>werken</a:t>
            </a:r>
            <a:r>
              <a:rPr lang="en-GB" sz="2400" dirty="0"/>
              <a:t> maar het op de </a:t>
            </a:r>
            <a:r>
              <a:rPr lang="en-GB" sz="2400" dirty="0" err="1"/>
              <a:t>arbeidsmarkt</a:t>
            </a:r>
            <a:r>
              <a:rPr lang="en-GB" sz="2400" dirty="0"/>
              <a:t> </a:t>
            </a:r>
            <a:r>
              <a:rPr lang="en-GB" sz="2400" dirty="0" err="1"/>
              <a:t>zonder</a:t>
            </a:r>
            <a:r>
              <a:rPr lang="en-GB" sz="2400" dirty="0"/>
              <a:t> </a:t>
            </a:r>
            <a:r>
              <a:rPr lang="en-GB" sz="2400" dirty="0" err="1"/>
              <a:t>ondersteuning</a:t>
            </a:r>
            <a:r>
              <a:rPr lang="en-GB" sz="2400" dirty="0"/>
              <a:t> </a:t>
            </a:r>
            <a:r>
              <a:rPr lang="en-GB" sz="2400" dirty="0" err="1"/>
              <a:t>niet</a:t>
            </a:r>
            <a:r>
              <a:rPr lang="en-GB" sz="2400" dirty="0"/>
              <a:t> </a:t>
            </a:r>
            <a:r>
              <a:rPr lang="en-GB" sz="2400" dirty="0" err="1"/>
              <a:t>redt</a:t>
            </a:r>
            <a:r>
              <a:rPr lang="en-GB" sz="2400" dirty="0"/>
              <a:t>, </a:t>
            </a:r>
            <a:r>
              <a:rPr lang="en-GB" sz="2400" dirty="0" err="1"/>
              <a:t>valt</a:t>
            </a:r>
            <a:r>
              <a:rPr lang="en-GB" sz="2400" dirty="0"/>
              <a:t> </a:t>
            </a:r>
            <a:r>
              <a:rPr lang="en-GB" sz="2400" dirty="0" err="1"/>
              <a:t>onder</a:t>
            </a:r>
            <a:r>
              <a:rPr lang="en-GB" sz="2400" dirty="0"/>
              <a:t> de </a:t>
            </a:r>
            <a:r>
              <a:rPr lang="en-GB" sz="2400" dirty="0" err="1"/>
              <a:t>Participatiewet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De wet </a:t>
            </a:r>
            <a:r>
              <a:rPr lang="en-GB" sz="2400" dirty="0" err="1"/>
              <a:t>moet</a:t>
            </a:r>
            <a:r>
              <a:rPr lang="en-GB" sz="2400" dirty="0"/>
              <a:t> </a:t>
            </a:r>
            <a:r>
              <a:rPr lang="en-GB" sz="2400" dirty="0" err="1"/>
              <a:t>ervoor</a:t>
            </a:r>
            <a:r>
              <a:rPr lang="en-GB" sz="2400" dirty="0"/>
              <a:t> </a:t>
            </a:r>
            <a:r>
              <a:rPr lang="en-GB" sz="2400" dirty="0" err="1"/>
              <a:t>zorgen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meer</a:t>
            </a:r>
            <a:r>
              <a:rPr lang="en-GB" sz="2400" dirty="0"/>
              <a:t> </a:t>
            </a:r>
            <a:r>
              <a:rPr lang="en-GB" sz="2400" dirty="0" err="1"/>
              <a:t>mensen</a:t>
            </a:r>
            <a:r>
              <a:rPr lang="en-GB" sz="2400" dirty="0"/>
              <a:t> </a:t>
            </a:r>
            <a:r>
              <a:rPr lang="en-GB" sz="2400" dirty="0" err="1"/>
              <a:t>werk</a:t>
            </a:r>
            <a:r>
              <a:rPr lang="en-GB" sz="2400" dirty="0"/>
              <a:t> </a:t>
            </a:r>
            <a:r>
              <a:rPr lang="en-GB" sz="2400" dirty="0" err="1"/>
              <a:t>vinden</a:t>
            </a:r>
            <a:r>
              <a:rPr lang="en-GB" sz="2400" dirty="0"/>
              <a:t>, </a:t>
            </a:r>
            <a:r>
              <a:rPr lang="en-GB" sz="2400" dirty="0" err="1"/>
              <a:t>óók</a:t>
            </a:r>
            <a:r>
              <a:rPr lang="en-GB" sz="2400" dirty="0"/>
              <a:t> </a:t>
            </a:r>
            <a:r>
              <a:rPr lang="en-GB" sz="2400" dirty="0" err="1"/>
              <a:t>mensen</a:t>
            </a:r>
            <a:r>
              <a:rPr lang="en-GB" sz="2400" dirty="0"/>
              <a:t> met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arbeidsbeperking</a:t>
            </a:r>
            <a:r>
              <a:rPr lang="en-GB" sz="2400" dirty="0"/>
              <a:t>. </a:t>
            </a:r>
          </a:p>
          <a:p>
            <a:br>
              <a:rPr lang="en-GB" sz="2400" dirty="0"/>
            </a:br>
            <a:r>
              <a:rPr lang="en-GB" sz="2400" dirty="0"/>
              <a:t>Het </a:t>
            </a:r>
            <a:r>
              <a:rPr lang="en-GB" sz="2400" dirty="0" err="1"/>
              <a:t>uitgangspunt</a:t>
            </a:r>
            <a:r>
              <a:rPr lang="en-GB" sz="2400" dirty="0"/>
              <a:t> van de </a:t>
            </a:r>
            <a:r>
              <a:rPr lang="en-GB" sz="2400" dirty="0" err="1"/>
              <a:t>Participatiewet</a:t>
            </a:r>
            <a:r>
              <a:rPr lang="en-GB" sz="2400" dirty="0"/>
              <a:t> is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iedereen</a:t>
            </a:r>
            <a:r>
              <a:rPr lang="en-GB" sz="2400" dirty="0"/>
              <a:t> </a:t>
            </a:r>
            <a:r>
              <a:rPr lang="en-GB" sz="2400" dirty="0" err="1"/>
              <a:t>naar</a:t>
            </a:r>
            <a:r>
              <a:rPr lang="en-GB" sz="2400" dirty="0"/>
              <a:t> </a:t>
            </a:r>
            <a:r>
              <a:rPr lang="en-GB" sz="2400" dirty="0" err="1"/>
              <a:t>vermogen</a:t>
            </a:r>
            <a:r>
              <a:rPr lang="en-GB" sz="2400" dirty="0"/>
              <a:t> </a:t>
            </a:r>
            <a:r>
              <a:rPr lang="en-GB" sz="2400" dirty="0" err="1"/>
              <a:t>deelneemt</a:t>
            </a:r>
            <a:r>
              <a:rPr lang="en-GB" sz="2400" dirty="0"/>
              <a:t> (</a:t>
            </a:r>
            <a:r>
              <a:rPr lang="en-GB" sz="2400" dirty="0" err="1"/>
              <a:t>participeert</a:t>
            </a:r>
            <a:r>
              <a:rPr lang="en-GB" sz="2400" dirty="0"/>
              <a:t>) </a:t>
            </a:r>
            <a:r>
              <a:rPr lang="en-GB" sz="2400" dirty="0" err="1"/>
              <a:t>aan</a:t>
            </a:r>
            <a:r>
              <a:rPr lang="en-GB" sz="2400" dirty="0"/>
              <a:t> de </a:t>
            </a:r>
            <a:r>
              <a:rPr lang="en-GB" sz="2400" dirty="0" err="1"/>
              <a:t>samenleving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zoveel</a:t>
            </a:r>
            <a:r>
              <a:rPr lang="en-GB" sz="2400" dirty="0"/>
              <a:t> </a:t>
            </a:r>
            <a:r>
              <a:rPr lang="en-GB" sz="2400" dirty="0" err="1"/>
              <a:t>mogelijk</a:t>
            </a:r>
            <a:r>
              <a:rPr lang="en-GB" sz="2400" dirty="0"/>
              <a:t> in het eigen </a:t>
            </a:r>
            <a:r>
              <a:rPr lang="en-GB" sz="2400" dirty="0" err="1"/>
              <a:t>onderhoud</a:t>
            </a:r>
            <a:r>
              <a:rPr lang="en-GB" sz="2400" dirty="0"/>
              <a:t> </a:t>
            </a:r>
            <a:r>
              <a:rPr lang="en-GB" sz="2400" dirty="0" err="1"/>
              <a:t>voorziet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>
                <a:hlinkClick r:id="rId3"/>
              </a:rPr>
              <a:t>https://www.youtube.com/watch?v=58p6PA_zDnQ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92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914400" y="56125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Participatiewet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914400" y="1514249"/>
            <a:ext cx="11029950" cy="455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Doel van de </a:t>
            </a:r>
            <a:r>
              <a:rPr lang="en-GB" sz="2000" dirty="0" err="1">
                <a:solidFill>
                  <a:schemeClr val="tx1"/>
                </a:solidFill>
              </a:rPr>
              <a:t>Participatiewet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Het </a:t>
            </a:r>
            <a:r>
              <a:rPr lang="en-GB" sz="2000" dirty="0" err="1">
                <a:solidFill>
                  <a:schemeClr val="tx1"/>
                </a:solidFill>
              </a:rPr>
              <a:t>voornaamste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doel</a:t>
            </a:r>
            <a:r>
              <a:rPr lang="en-GB" sz="2000" dirty="0">
                <a:solidFill>
                  <a:schemeClr val="tx1"/>
                </a:solidFill>
              </a:rPr>
              <a:t> van de </a:t>
            </a:r>
            <a:r>
              <a:rPr lang="en-GB" sz="2000" dirty="0" err="1">
                <a:solidFill>
                  <a:schemeClr val="tx1"/>
                </a:solidFill>
              </a:rPr>
              <a:t>Participatiewet</a:t>
            </a:r>
            <a:r>
              <a:rPr lang="en-GB" sz="2000" dirty="0">
                <a:solidFill>
                  <a:schemeClr val="tx1"/>
                </a:solidFill>
              </a:rPr>
              <a:t> is om </a:t>
            </a:r>
            <a:r>
              <a:rPr lang="en-GB" sz="2000" dirty="0" err="1">
                <a:solidFill>
                  <a:schemeClr val="tx1"/>
                </a:solidFill>
              </a:rPr>
              <a:t>zoveel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mogelijk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mensen</a:t>
            </a:r>
            <a:r>
              <a:rPr lang="en-GB" sz="2000" dirty="0">
                <a:solidFill>
                  <a:schemeClr val="tx1"/>
                </a:solidFill>
              </a:rPr>
              <a:t> met </a:t>
            </a:r>
            <a:r>
              <a:rPr lang="en-GB" sz="2000" dirty="0" err="1">
                <a:solidFill>
                  <a:schemeClr val="tx1"/>
                </a:solidFill>
              </a:rPr>
              <a:t>arbeidsvermogen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naar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werk</a:t>
            </a:r>
            <a:r>
              <a:rPr lang="en-GB" sz="2000" dirty="0">
                <a:solidFill>
                  <a:schemeClr val="tx1"/>
                </a:solidFill>
              </a:rPr>
              <a:t> toe </a:t>
            </a:r>
            <a:r>
              <a:rPr lang="en-GB" sz="2000" dirty="0" err="1">
                <a:solidFill>
                  <a:schemeClr val="tx1"/>
                </a:solidFill>
              </a:rPr>
              <a:t>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leiden</a:t>
            </a:r>
            <a:r>
              <a:rPr lang="en-GB" sz="2000" dirty="0">
                <a:solidFill>
                  <a:schemeClr val="tx1"/>
                </a:solidFill>
              </a:rPr>
              <a:t> of </a:t>
            </a:r>
            <a:r>
              <a:rPr lang="en-GB" sz="2000" dirty="0" err="1">
                <a:solidFill>
                  <a:schemeClr val="tx1"/>
                </a:solidFill>
              </a:rPr>
              <a:t>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ondersteunen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bij</a:t>
            </a:r>
            <a:r>
              <a:rPr lang="en-GB" sz="2000" dirty="0">
                <a:solidFill>
                  <a:schemeClr val="tx1"/>
                </a:solidFill>
              </a:rPr>
              <a:t> het </a:t>
            </a:r>
            <a:r>
              <a:rPr lang="en-GB" sz="2000" dirty="0" err="1">
                <a:solidFill>
                  <a:schemeClr val="tx1"/>
                </a:solidFill>
              </a:rPr>
              <a:t>werk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Hierbij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gaat</a:t>
            </a:r>
            <a:r>
              <a:rPr lang="en-GB" sz="2000" dirty="0">
                <a:solidFill>
                  <a:schemeClr val="tx1"/>
                </a:solidFill>
              </a:rPr>
              <a:t> de </a:t>
            </a:r>
            <a:r>
              <a:rPr lang="en-GB" sz="2000" dirty="0" err="1">
                <a:solidFill>
                  <a:schemeClr val="tx1"/>
                </a:solidFill>
              </a:rPr>
              <a:t>voorkeur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uit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naar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betaald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werk</a:t>
            </a:r>
            <a:r>
              <a:rPr lang="en-GB" sz="2000" dirty="0">
                <a:solidFill>
                  <a:schemeClr val="tx1"/>
                </a:solidFill>
              </a:rPr>
              <a:t>, maar </a:t>
            </a:r>
            <a:r>
              <a:rPr lang="en-GB" sz="2000" dirty="0" err="1">
                <a:solidFill>
                  <a:schemeClr val="tx1"/>
                </a:solidFill>
              </a:rPr>
              <a:t>als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dit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niet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mogelijk</a:t>
            </a:r>
            <a:r>
              <a:rPr lang="en-GB" sz="2000" dirty="0">
                <a:solidFill>
                  <a:schemeClr val="tx1"/>
                </a:solidFill>
              </a:rPr>
              <a:t> is, </a:t>
            </a:r>
            <a:r>
              <a:rPr lang="en-GB" sz="2000" dirty="0" err="1">
                <a:solidFill>
                  <a:schemeClr val="tx1"/>
                </a:solidFill>
              </a:rPr>
              <a:t>kan</a:t>
            </a:r>
            <a:r>
              <a:rPr lang="en-GB" sz="2000" dirty="0">
                <a:solidFill>
                  <a:schemeClr val="tx1"/>
                </a:solidFill>
              </a:rPr>
              <a:t> het </a:t>
            </a:r>
            <a:r>
              <a:rPr lang="en-GB" sz="2000" dirty="0" err="1">
                <a:solidFill>
                  <a:schemeClr val="tx1"/>
                </a:solidFill>
              </a:rPr>
              <a:t>ook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gaan</a:t>
            </a:r>
            <a:r>
              <a:rPr lang="en-GB" sz="2000" dirty="0">
                <a:solidFill>
                  <a:schemeClr val="tx1"/>
                </a:solidFill>
              </a:rPr>
              <a:t> om </a:t>
            </a:r>
            <a:r>
              <a:rPr lang="en-GB" sz="2000" dirty="0">
                <a:solidFill>
                  <a:schemeClr val="tx1"/>
                </a:solidFill>
                <a:hlinkClick r:id="rId3" tooltip="Vrijwilligerswe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vrijwilligerswerk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Het </a:t>
            </a:r>
            <a:r>
              <a:rPr lang="en-GB" sz="2000" dirty="0" err="1">
                <a:solidFill>
                  <a:schemeClr val="tx1"/>
                </a:solidFill>
              </a:rPr>
              <a:t>tweede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doel</a:t>
            </a:r>
            <a:r>
              <a:rPr lang="en-GB" sz="2000" dirty="0">
                <a:solidFill>
                  <a:schemeClr val="tx1"/>
                </a:solidFill>
              </a:rPr>
              <a:t> van de </a:t>
            </a:r>
            <a:r>
              <a:rPr lang="en-GB" sz="2000" dirty="0" err="1">
                <a:solidFill>
                  <a:schemeClr val="tx1"/>
                </a:solidFill>
              </a:rPr>
              <a:t>Participatiewet</a:t>
            </a:r>
            <a:r>
              <a:rPr lang="en-GB" sz="2000" dirty="0">
                <a:solidFill>
                  <a:schemeClr val="tx1"/>
                </a:solidFill>
              </a:rPr>
              <a:t> is </a:t>
            </a:r>
            <a:r>
              <a:rPr lang="en-GB" sz="2000" dirty="0" err="1">
                <a:solidFill>
                  <a:schemeClr val="tx1"/>
                </a:solidFill>
              </a:rPr>
              <a:t>zorgen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dat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iedereen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inkomen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heeft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ook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mensen</a:t>
            </a:r>
            <a:r>
              <a:rPr lang="en-GB" sz="2000" dirty="0">
                <a:solidFill>
                  <a:schemeClr val="tx1"/>
                </a:solidFill>
              </a:rPr>
              <a:t> die </a:t>
            </a:r>
            <a:r>
              <a:rPr lang="en-GB" sz="2000" dirty="0" err="1">
                <a:solidFill>
                  <a:schemeClr val="tx1"/>
                </a:solidFill>
              </a:rPr>
              <a:t>niet</a:t>
            </a:r>
            <a:r>
              <a:rPr lang="en-GB" sz="2000" dirty="0">
                <a:solidFill>
                  <a:schemeClr val="tx1"/>
                </a:solidFill>
              </a:rPr>
              <a:t> in </a:t>
            </a:r>
            <a:r>
              <a:rPr lang="en-GB" sz="2000" dirty="0" err="1">
                <a:solidFill>
                  <a:schemeClr val="tx1"/>
                </a:solidFill>
              </a:rPr>
              <a:t>staat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zijn</a:t>
            </a:r>
            <a:r>
              <a:rPr lang="en-GB" sz="2000" dirty="0">
                <a:solidFill>
                  <a:schemeClr val="tx1"/>
                </a:solidFill>
              </a:rPr>
              <a:t> in het eigen </a:t>
            </a:r>
            <a:r>
              <a:rPr lang="en-GB" sz="2000" dirty="0" err="1">
                <a:solidFill>
                  <a:schemeClr val="tx1"/>
                </a:solidFill>
              </a:rPr>
              <a:t>levensonderhoud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voorzien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De </a:t>
            </a:r>
            <a:r>
              <a:rPr lang="en-GB" sz="2000" dirty="0" err="1">
                <a:solidFill>
                  <a:schemeClr val="tx1"/>
                </a:solidFill>
              </a:rPr>
              <a:t>Participatiewet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geeft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een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aanvulling</a:t>
            </a:r>
            <a:r>
              <a:rPr lang="en-GB" sz="2000" dirty="0">
                <a:solidFill>
                  <a:schemeClr val="tx1"/>
                </a:solidFill>
              </a:rPr>
              <a:t> op het) </a:t>
            </a:r>
            <a:r>
              <a:rPr lang="en-GB" sz="2000" dirty="0" err="1">
                <a:solidFill>
                  <a:schemeClr val="tx1"/>
                </a:solidFill>
              </a:rPr>
              <a:t>inkomen</a:t>
            </a:r>
            <a:r>
              <a:rPr lang="en-GB" sz="2000" dirty="0">
                <a:solidFill>
                  <a:schemeClr val="tx1"/>
                </a:solidFill>
              </a:rPr>
              <a:t> tot het </a:t>
            </a:r>
            <a:r>
              <a:rPr lang="en-GB" sz="2000" dirty="0" err="1">
                <a:solidFill>
                  <a:schemeClr val="tx1"/>
                </a:solidFill>
              </a:rPr>
              <a:t>toepasselijke</a:t>
            </a:r>
            <a:r>
              <a:rPr lang="en-GB" sz="2000" dirty="0">
                <a:solidFill>
                  <a:schemeClr val="tx1"/>
                </a:solidFill>
              </a:rPr>
              <a:t> "</a:t>
            </a:r>
            <a:r>
              <a:rPr lang="en-GB" sz="2000" dirty="0" err="1">
                <a:solidFill>
                  <a:schemeClr val="tx1"/>
                </a:solidFill>
              </a:rPr>
              <a:t>sociaal</a:t>
            </a:r>
            <a:r>
              <a:rPr lang="en-GB" sz="2000" dirty="0">
                <a:solidFill>
                  <a:schemeClr val="tx1"/>
                </a:solidFill>
              </a:rPr>
              <a:t> minimum"</a:t>
            </a:r>
          </a:p>
        </p:txBody>
      </p:sp>
    </p:spTree>
    <p:extLst>
      <p:ext uri="{BB962C8B-B14F-4D97-AF65-F5344CB8AC3E}">
        <p14:creationId xmlns:p14="http://schemas.microsoft.com/office/powerpoint/2010/main" val="275773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Participatieladder</a:t>
            </a:r>
            <a:endParaRPr dirty="0"/>
          </a:p>
        </p:txBody>
      </p:sp>
      <p:pic>
        <p:nvPicPr>
          <p:cNvPr id="3074" name="Picture 2" descr="De participatieladder | Meedoen op allerlei niveaus">
            <a:extLst>
              <a:ext uri="{FF2B5EF4-FFF2-40B4-BE49-F238E27FC236}">
                <a16:creationId xmlns:a16="http://schemas.microsoft.com/office/drawing/2014/main" id="{1AA7B143-18A9-7441-B42D-C72595A2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5" y="0"/>
            <a:ext cx="11736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0C938-ACE5-EC4B-BF7F-767BC28A438A}"/>
              </a:ext>
            </a:extLst>
          </p:cNvPr>
          <p:cNvSpPr/>
          <p:nvPr/>
        </p:nvSpPr>
        <p:spPr>
          <a:xfrm>
            <a:off x="225911" y="0"/>
            <a:ext cx="6777317" cy="1764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3501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Participatiewet</a:t>
            </a:r>
            <a:endParaRPr dirty="0"/>
          </a:p>
        </p:txBody>
      </p:sp>
      <p:pic>
        <p:nvPicPr>
          <p:cNvPr id="1026" name="Picture 2" descr="bol.com | De Kleine Prinses - Ik Wil Het Zelf Doen, Tony Ross |  9789089415233 | Boeken">
            <a:extLst>
              <a:ext uri="{FF2B5EF4-FFF2-40B4-BE49-F238E27FC236}">
                <a16:creationId xmlns:a16="http://schemas.microsoft.com/office/drawing/2014/main" id="{AB1E2315-4390-264E-B90D-465565D39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0"/>
            <a:ext cx="607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BE652-F051-5840-B876-890FFFBCF567}"/>
              </a:ext>
            </a:extLst>
          </p:cNvPr>
          <p:cNvSpPr txBox="1"/>
          <p:nvPr/>
        </p:nvSpPr>
        <p:spPr>
          <a:xfrm>
            <a:off x="1495313" y="2183802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5400" dirty="0"/>
              <a:t>Zelf doen!</a:t>
            </a:r>
          </a:p>
        </p:txBody>
      </p:sp>
    </p:spTree>
    <p:extLst>
      <p:ext uri="{BB962C8B-B14F-4D97-AF65-F5344CB8AC3E}">
        <p14:creationId xmlns:p14="http://schemas.microsoft.com/office/powerpoint/2010/main" val="29399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F8AB2-DAF3-4311-B214-6950F8EC5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680" y="2316796"/>
            <a:ext cx="10363200" cy="1470025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6"/>
                </a:solidFill>
              </a:rPr>
              <a:t>Bewonersparticipatie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1BBD3A-D02B-4A39-98B8-D8C2B19D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76606"/>
            <a:ext cx="4183380" cy="45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3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458AC-4C50-463D-809C-776050A5C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Presentatie 	IBS DCV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5D67D0-921B-461B-8802-AC93FEF5A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Aftrap week 4, maandag 1 maart 2021</a:t>
            </a:r>
          </a:p>
        </p:txBody>
      </p:sp>
    </p:spTree>
    <p:extLst>
      <p:ext uri="{BB962C8B-B14F-4D97-AF65-F5344CB8AC3E}">
        <p14:creationId xmlns:p14="http://schemas.microsoft.com/office/powerpoint/2010/main" val="191059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BE285D-C755-486E-8714-E73566A3E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6" t="34370" r="20667" b="10370"/>
          <a:stretch/>
        </p:blipFill>
        <p:spPr>
          <a:xfrm>
            <a:off x="1200150" y="1245704"/>
            <a:ext cx="8948420" cy="470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FCBAC33-4027-4CEA-8B98-42BF55BE19E0}"/>
              </a:ext>
            </a:extLst>
          </p:cNvPr>
          <p:cNvSpPr txBox="1"/>
          <p:nvPr/>
        </p:nvSpPr>
        <p:spPr>
          <a:xfrm>
            <a:off x="1094105" y="449560"/>
            <a:ext cx="440944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Uit het Beoordelingsformulier: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0611AEE-2D6B-42B0-A15A-9BC949329BAE}"/>
              </a:ext>
            </a:extLst>
          </p:cNvPr>
          <p:cNvSpPr/>
          <p:nvPr/>
        </p:nvSpPr>
        <p:spPr>
          <a:xfrm>
            <a:off x="2376805" y="2273300"/>
            <a:ext cx="4690745" cy="200025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948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F8AB2-DAF3-4311-B214-6950F8EC5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>
                <a:latin typeface="+mn-lt"/>
              </a:rPr>
              <a:t>Bewonersparticipcatie</a:t>
            </a:r>
            <a:endParaRPr lang="nl-NL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DDDA94-0963-4A12-A6E4-77AE5BDCB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+mn-lt"/>
              </a:rPr>
              <a:t>Ook van bewoners verwachten we steeds meer participatie.</a:t>
            </a:r>
          </a:p>
          <a:p>
            <a:endParaRPr lang="nl-NL" sz="2400" dirty="0">
              <a:solidFill>
                <a:schemeClr val="tx1"/>
              </a:solidFill>
              <a:latin typeface="+mn-lt"/>
            </a:endParaRPr>
          </a:p>
          <a:p>
            <a:r>
              <a:rPr lang="nl-NL" sz="2400" dirty="0">
                <a:solidFill>
                  <a:schemeClr val="tx1"/>
                </a:solidFill>
                <a:latin typeface="+mn-lt"/>
              </a:rPr>
              <a:t>Mee Doen !</a:t>
            </a:r>
          </a:p>
        </p:txBody>
      </p:sp>
    </p:spTree>
    <p:extLst>
      <p:ext uri="{BB962C8B-B14F-4D97-AF65-F5344CB8AC3E}">
        <p14:creationId xmlns:p14="http://schemas.microsoft.com/office/powerpoint/2010/main" val="2752469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85C5A-5B7B-4428-B0C3-BC1AF2E5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268941"/>
            <a:ext cx="11639775" cy="1956584"/>
          </a:xfr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dirty="0" err="1"/>
              <a:t>Bewonersparticipatie</a:t>
            </a:r>
            <a:r>
              <a:rPr lang="en-US" sz="5200" dirty="0"/>
              <a:t>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7D4B907-1598-44CA-9CD4-298FEBD1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600" y="2225525"/>
            <a:ext cx="6251282" cy="45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134221E-6131-45E7-901D-B475E8AB3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7" t="34667" r="12749" b="15111"/>
          <a:stretch/>
        </p:blipFill>
        <p:spPr>
          <a:xfrm>
            <a:off x="1534159" y="751840"/>
            <a:ext cx="9384513" cy="5090160"/>
          </a:xfrm>
          <a:prstGeom prst="rect">
            <a:avLst/>
          </a:prstGeom>
        </p:spPr>
      </p:pic>
      <p:sp>
        <p:nvSpPr>
          <p:cNvPr id="4" name="Pijl: omhoog 3">
            <a:extLst>
              <a:ext uri="{FF2B5EF4-FFF2-40B4-BE49-F238E27FC236}">
                <a16:creationId xmlns:a16="http://schemas.microsoft.com/office/drawing/2014/main" id="{4A08AB70-750D-40BE-B7A5-CE70F64E02FB}"/>
              </a:ext>
            </a:extLst>
          </p:cNvPr>
          <p:cNvSpPr/>
          <p:nvPr/>
        </p:nvSpPr>
        <p:spPr>
          <a:xfrm>
            <a:off x="650240" y="1092200"/>
            <a:ext cx="1046480" cy="46736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3200" dirty="0"/>
              <a:t>Participatie niveaus</a:t>
            </a:r>
          </a:p>
        </p:txBody>
      </p:sp>
      <p:sp>
        <p:nvSpPr>
          <p:cNvPr id="5" name="Pijl: omhoog 4">
            <a:extLst>
              <a:ext uri="{FF2B5EF4-FFF2-40B4-BE49-F238E27FC236}">
                <a16:creationId xmlns:a16="http://schemas.microsoft.com/office/drawing/2014/main" id="{829B881E-BD96-4A69-84E3-0C0795C7A0EB}"/>
              </a:ext>
            </a:extLst>
          </p:cNvPr>
          <p:cNvSpPr/>
          <p:nvPr/>
        </p:nvSpPr>
        <p:spPr>
          <a:xfrm>
            <a:off x="10657841" y="1092200"/>
            <a:ext cx="895350" cy="46736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3200" dirty="0"/>
              <a:t>Inspraak </a:t>
            </a:r>
          </a:p>
        </p:txBody>
      </p:sp>
    </p:spTree>
    <p:extLst>
      <p:ext uri="{BB962C8B-B14F-4D97-AF65-F5344CB8AC3E}">
        <p14:creationId xmlns:p14="http://schemas.microsoft.com/office/powerpoint/2010/main" val="35886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215B540-43BD-4E9D-B569-E1553E74FB8E}"/>
              </a:ext>
            </a:extLst>
          </p:cNvPr>
          <p:cNvSpPr/>
          <p:nvPr/>
        </p:nvSpPr>
        <p:spPr>
          <a:xfrm>
            <a:off x="1000125" y="1114424"/>
            <a:ext cx="103727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De </a:t>
            </a:r>
            <a:r>
              <a:rPr lang="nl-NL" sz="2000" b="1" dirty="0">
                <a:solidFill>
                  <a:schemeClr val="accent3"/>
                </a:solidFill>
              </a:rPr>
              <a:t>participatieladder</a:t>
            </a:r>
            <a:r>
              <a:rPr lang="nl-NL" sz="2000" dirty="0"/>
              <a:t> van Edelenbos en </a:t>
            </a:r>
            <a:r>
              <a:rPr lang="nl-NL" sz="2000" dirty="0" err="1"/>
              <a:t>Monnikhof</a:t>
            </a:r>
            <a:r>
              <a:rPr lang="nl-NL" sz="2000" dirty="0"/>
              <a:t> (2001) bestaat uit vijf treden. Hoe hoger de trede is, hoe meer invloed bewoners hebben. De treden zijn:</a:t>
            </a:r>
          </a:p>
          <a:p>
            <a:endParaRPr lang="nl-NL" sz="2000" dirty="0"/>
          </a:p>
          <a:p>
            <a:r>
              <a:rPr lang="nl-NL" sz="2000" dirty="0"/>
              <a:t>1. Informeren</a:t>
            </a:r>
          </a:p>
          <a:p>
            <a:r>
              <a:rPr lang="nl-NL" sz="2000" dirty="0"/>
              <a:t>2. Raadplegen</a:t>
            </a:r>
          </a:p>
          <a:p>
            <a:r>
              <a:rPr lang="nl-NL" sz="2000" dirty="0"/>
              <a:t>3. Adviseren</a:t>
            </a:r>
          </a:p>
          <a:p>
            <a:r>
              <a:rPr lang="nl-NL" sz="2000" dirty="0"/>
              <a:t>4. Coproduceren</a:t>
            </a:r>
          </a:p>
          <a:p>
            <a:r>
              <a:rPr lang="nl-NL" sz="2000" dirty="0"/>
              <a:t>5. Meebeslissen</a:t>
            </a:r>
          </a:p>
          <a:p>
            <a:endParaRPr lang="nl-NL" sz="2000" dirty="0"/>
          </a:p>
          <a:p>
            <a:r>
              <a:rPr lang="nl-NL" sz="2000" dirty="0"/>
              <a:t>Én:</a:t>
            </a:r>
          </a:p>
          <a:p>
            <a:r>
              <a:rPr lang="nl-NL" sz="2000" dirty="0"/>
              <a:t>Hoe meer invloed bewoners hebben, hoe kleiner de rol van de professionals wordt!</a:t>
            </a:r>
          </a:p>
          <a:p>
            <a:r>
              <a:rPr lang="nl-NL" sz="2000" dirty="0"/>
              <a:t>Er is dan méér contact, maar de rollen verschuiven van de professional naar de bewoner.</a:t>
            </a:r>
          </a:p>
        </p:txBody>
      </p:sp>
    </p:spTree>
    <p:extLst>
      <p:ext uri="{BB962C8B-B14F-4D97-AF65-F5344CB8AC3E}">
        <p14:creationId xmlns:p14="http://schemas.microsoft.com/office/powerpoint/2010/main" val="147667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9EECFB2-5FC2-464C-8026-A71EB555DCBB}"/>
              </a:ext>
            </a:extLst>
          </p:cNvPr>
          <p:cNvSpPr/>
          <p:nvPr/>
        </p:nvSpPr>
        <p:spPr>
          <a:xfrm>
            <a:off x="2603351" y="424570"/>
            <a:ext cx="9135539" cy="560153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accent6"/>
                </a:solidFill>
              </a:rPr>
              <a:t>De participatieladder met voorbeeld van een project over een gezonde inrichting van de leefomgeving:</a:t>
            </a:r>
          </a:p>
          <a:p>
            <a:endParaRPr lang="nl-NL" b="1" dirty="0">
              <a:solidFill>
                <a:schemeClr val="accent6"/>
              </a:solidFill>
            </a:endParaRPr>
          </a:p>
          <a:p>
            <a:r>
              <a:rPr lang="nl-NL" sz="1600" dirty="0"/>
              <a:t>1. Informeren	Bewoners worden geïnformeerd over een nieuwe inrichting van de openbare ruimte</a:t>
            </a:r>
          </a:p>
          <a:p>
            <a:r>
              <a:rPr lang="nl-NL" sz="1600" dirty="0"/>
              <a:t>		die beweging moet stimuleren. Ze krijgen een brief in de bus.</a:t>
            </a:r>
          </a:p>
          <a:p>
            <a:pPr marL="342900" indent="-342900">
              <a:buAutoNum type="arabicPeriod"/>
            </a:pPr>
            <a:endParaRPr lang="nl-NL" sz="1600" dirty="0"/>
          </a:p>
          <a:p>
            <a:r>
              <a:rPr lang="nl-NL" sz="1600" dirty="0"/>
              <a:t>2. Raadplegen	Bewoners wordt gevraagd wat zij onder een gezonde wijk verstaan. Ze mogen een</a:t>
            </a:r>
          </a:p>
          <a:p>
            <a:r>
              <a:rPr lang="nl-NL" sz="1600" dirty="0"/>
              <a:t>		enquête invullen.</a:t>
            </a:r>
          </a:p>
          <a:p>
            <a:r>
              <a:rPr lang="nl-NL" sz="1600" dirty="0"/>
              <a:t>	</a:t>
            </a:r>
          </a:p>
          <a:p>
            <a:r>
              <a:rPr lang="nl-NL" sz="1600" dirty="0"/>
              <a:t>3. Adviseren	Bewoners geven adviezen over wat ze op een bepaalde plek in hun wijk wel of niet</a:t>
            </a:r>
          </a:p>
          <a:p>
            <a:r>
              <a:rPr lang="nl-NL" sz="1600" dirty="0"/>
              <a:t>		willen. Ze mogen bijvoorbeeld advies geven tijdens een bewonersavond</a:t>
            </a:r>
          </a:p>
          <a:p>
            <a:endParaRPr lang="nl-NL" sz="1600" dirty="0"/>
          </a:p>
          <a:p>
            <a:r>
              <a:rPr lang="nl-NL" sz="1600" dirty="0"/>
              <a:t>4. Coproduceren	Bewoners zitten in een werkgroep waar ze mee mogen ontwerpen aan oplossingen</a:t>
            </a:r>
          </a:p>
          <a:p>
            <a:r>
              <a:rPr lang="nl-NL" sz="1600" dirty="0"/>
              <a:t>		voor hun wijk. Ze komen regelmatig bij elkaar en werken gezamenlijk aan een plan.</a:t>
            </a:r>
          </a:p>
          <a:p>
            <a:endParaRPr lang="nl-NL" sz="1600" dirty="0"/>
          </a:p>
          <a:p>
            <a:r>
              <a:rPr lang="nl-NL" sz="1600" dirty="0"/>
              <a:t>5. Meebeslissen	Bewoners zitten in een werkgroep waar ze mee mogen ontwerpen aan oplossingen</a:t>
            </a:r>
          </a:p>
          <a:p>
            <a:r>
              <a:rPr lang="nl-NL" sz="1600" dirty="0"/>
              <a:t>		voor hun wijk. Ze komen regelmatig bij elkaar en werken gezamenlijk aan een plan én</a:t>
            </a:r>
          </a:p>
          <a:p>
            <a:r>
              <a:rPr lang="nl-NL" sz="1600" dirty="0"/>
              <a:t>		hebben ook het recht om (mee-) te beslissen over het eindproduct</a:t>
            </a:r>
          </a:p>
          <a:p>
            <a:endParaRPr lang="nl-NL" sz="1600" dirty="0"/>
          </a:p>
          <a:p>
            <a:r>
              <a:rPr lang="nl-NL" sz="1600" dirty="0"/>
              <a:t>6. Zelforganisatie	De bewoners hebben zelf het initiatief genomen; ze hebben zich georganiseerd,</a:t>
            </a:r>
          </a:p>
          <a:p>
            <a:r>
              <a:rPr lang="nl-NL" sz="1600" dirty="0"/>
              <a:t>		hebben zelf contact met hun buurtgenoten, hebben een ontwerp gemaakt en de</a:t>
            </a:r>
          </a:p>
          <a:p>
            <a:r>
              <a:rPr lang="nl-NL" sz="1600" dirty="0"/>
              <a:t>		professional (bijv. de Gemeente) faciliteert alleen.</a:t>
            </a:r>
            <a:endParaRPr lang="nl-NL" sz="1050" dirty="0"/>
          </a:p>
        </p:txBody>
      </p:sp>
      <p:pic>
        <p:nvPicPr>
          <p:cNvPr id="2054" name="Picture 6" descr="brief op de mat + logo | Servicepaspoort">
            <a:extLst>
              <a:ext uri="{FF2B5EF4-FFF2-40B4-BE49-F238E27FC236}">
                <a16:creationId xmlns:a16="http://schemas.microsoft.com/office/drawing/2014/main" id="{276EDC59-49F8-1F48-9643-7CD0B657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9" y="0"/>
            <a:ext cx="1850840" cy="11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eld Verdienen met Enquêtes Invullen is Betrouwbaar! - GeldGenius">
            <a:extLst>
              <a:ext uri="{FF2B5EF4-FFF2-40B4-BE49-F238E27FC236}">
                <a16:creationId xmlns:a16="http://schemas.microsoft.com/office/drawing/2014/main" id="{FD745165-157A-3141-A208-370DFAA4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8" y="1169531"/>
            <a:ext cx="1850841" cy="9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okke &amp; Sukke scheurkalender 2013 , John Stuart Reid | ISBN: 9789078753452">
            <a:extLst>
              <a:ext uri="{FF2B5EF4-FFF2-40B4-BE49-F238E27FC236}">
                <a16:creationId xmlns:a16="http://schemas.microsoft.com/office/drawing/2014/main" id="{A4A427A7-A22B-5D43-9C03-EB407CEC0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b="36472"/>
          <a:stretch/>
        </p:blipFill>
        <p:spPr bwMode="auto">
          <a:xfrm>
            <a:off x="515839" y="2149244"/>
            <a:ext cx="1850842" cy="13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 ONTWERPTAFEL Aan De Ontwerptafel werken we samen aan ruimtelijke  plannen. - PDF Free Download">
            <a:extLst>
              <a:ext uri="{FF2B5EF4-FFF2-40B4-BE49-F238E27FC236}">
                <a16:creationId xmlns:a16="http://schemas.microsoft.com/office/drawing/2014/main" id="{CB575457-A8C7-E74B-B247-D0B70A03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" y="3528269"/>
            <a:ext cx="1839514" cy="10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rijd om dieetboeken Pols en Bakker beslist">
            <a:extLst>
              <a:ext uri="{FF2B5EF4-FFF2-40B4-BE49-F238E27FC236}">
                <a16:creationId xmlns:a16="http://schemas.microsoft.com/office/drawing/2014/main" id="{37398BA3-836B-424E-8DFA-04C2DF3B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6" y="4681680"/>
            <a:ext cx="1794185" cy="11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ewoners bieden wethouder petitie Driehoek Noordpolder aan – De Heraut">
            <a:extLst>
              <a:ext uri="{FF2B5EF4-FFF2-40B4-BE49-F238E27FC236}">
                <a16:creationId xmlns:a16="http://schemas.microsoft.com/office/drawing/2014/main" id="{BD64C79F-3391-6945-B2F9-D9C8FBC5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8" y="5960908"/>
            <a:ext cx="1794184" cy="89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AFA4BB-D48A-5445-AC23-3E8A55A4B12A}"/>
              </a:ext>
            </a:extLst>
          </p:cNvPr>
          <p:cNvCxnSpPr/>
          <p:nvPr/>
        </p:nvCxnSpPr>
        <p:spPr>
          <a:xfrm>
            <a:off x="2452744" y="623944"/>
            <a:ext cx="301214" cy="489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C6C934-2D8A-0C4A-B4CD-F2321E35DB95}"/>
              </a:ext>
            </a:extLst>
          </p:cNvPr>
          <p:cNvCxnSpPr>
            <a:cxnSpLocks/>
          </p:cNvCxnSpPr>
          <p:nvPr/>
        </p:nvCxnSpPr>
        <p:spPr>
          <a:xfrm flipH="1">
            <a:off x="2452744" y="5003888"/>
            <a:ext cx="249188" cy="1322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EEA6AA-1D91-034C-899A-F4E72D33586A}"/>
              </a:ext>
            </a:extLst>
          </p:cNvPr>
          <p:cNvCxnSpPr>
            <a:cxnSpLocks/>
          </p:cNvCxnSpPr>
          <p:nvPr/>
        </p:nvCxnSpPr>
        <p:spPr>
          <a:xfrm flipH="1">
            <a:off x="2429292" y="4076763"/>
            <a:ext cx="286910" cy="8072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9DE5CA-3685-8241-AFF6-8250C76EBFA5}"/>
              </a:ext>
            </a:extLst>
          </p:cNvPr>
          <p:cNvCxnSpPr>
            <a:cxnSpLocks/>
          </p:cNvCxnSpPr>
          <p:nvPr/>
        </p:nvCxnSpPr>
        <p:spPr>
          <a:xfrm flipV="1">
            <a:off x="2452744" y="3289933"/>
            <a:ext cx="259941" cy="786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68A1A7-4D27-BA4D-8AD0-101BC5C5331B}"/>
              </a:ext>
            </a:extLst>
          </p:cNvPr>
          <p:cNvCxnSpPr>
            <a:cxnSpLocks/>
          </p:cNvCxnSpPr>
          <p:nvPr/>
        </p:nvCxnSpPr>
        <p:spPr>
          <a:xfrm flipV="1">
            <a:off x="2429292" y="2581985"/>
            <a:ext cx="301214" cy="107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6CB7C-7D11-7544-8C56-EC1796D2FE5C}"/>
              </a:ext>
            </a:extLst>
          </p:cNvPr>
          <p:cNvCxnSpPr>
            <a:cxnSpLocks/>
          </p:cNvCxnSpPr>
          <p:nvPr/>
        </p:nvCxnSpPr>
        <p:spPr>
          <a:xfrm>
            <a:off x="2429292" y="1579272"/>
            <a:ext cx="324666" cy="28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66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673941" y="407800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Opdracht 1 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523875" y="1196753"/>
            <a:ext cx="11058526" cy="49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165100">
              <a:buNone/>
            </a:pPr>
            <a:r>
              <a:rPr lang="en-US" sz="2400" dirty="0"/>
              <a:t>Ga in je eigen </a:t>
            </a:r>
            <a:r>
              <a:rPr lang="en-US" sz="2400" dirty="0" err="1"/>
              <a:t>groepje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de slag met </a:t>
            </a:r>
            <a:r>
              <a:rPr lang="en-US" sz="2400" dirty="0" err="1"/>
              <a:t>onderstaande</a:t>
            </a:r>
            <a:r>
              <a:rPr lang="en-US" sz="2400" dirty="0"/>
              <a:t> </a:t>
            </a:r>
            <a:r>
              <a:rPr lang="en-US" sz="2400" dirty="0" err="1"/>
              <a:t>opdracht</a:t>
            </a:r>
            <a:r>
              <a:rPr lang="en-US" sz="2400" dirty="0"/>
              <a:t> die </a:t>
            </a:r>
            <a:r>
              <a:rPr lang="en-US" sz="2400" dirty="0" err="1"/>
              <a:t>aansluit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de </a:t>
            </a:r>
            <a:r>
              <a:rPr lang="en-US" sz="2400" dirty="0" err="1"/>
              <a:t>doelgroep</a:t>
            </a:r>
            <a:r>
              <a:rPr lang="en-US" sz="2400" dirty="0"/>
              <a:t> die </a:t>
            </a:r>
            <a:r>
              <a:rPr lang="en-US" sz="2400" dirty="0" err="1"/>
              <a:t>jullie</a:t>
            </a:r>
            <a:r>
              <a:rPr lang="en-US" sz="2400" dirty="0"/>
              <a:t> al </a:t>
            </a:r>
            <a:r>
              <a:rPr lang="en-US" sz="2400" dirty="0" err="1"/>
              <a:t>bepaald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: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692150" indent="-514350">
              <a:buAutoNum type="arabicPeriod"/>
            </a:pPr>
            <a:r>
              <a:rPr lang="en-US" sz="2400" dirty="0"/>
              <a:t>Hoe </a:t>
            </a:r>
            <a:r>
              <a:rPr lang="en-US" sz="2400" dirty="0" err="1"/>
              <a:t>zou</a:t>
            </a:r>
            <a:r>
              <a:rPr lang="en-US" sz="2400" dirty="0"/>
              <a:t> je </a:t>
            </a:r>
            <a:r>
              <a:rPr lang="en-US" sz="2400" dirty="0" err="1"/>
              <a:t>mensen</a:t>
            </a:r>
            <a:r>
              <a:rPr lang="en-US" sz="2400" dirty="0"/>
              <a:t> met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afstand</a:t>
            </a:r>
            <a:r>
              <a:rPr lang="en-US" sz="2400" dirty="0"/>
              <a:t> tot de </a:t>
            </a:r>
            <a:r>
              <a:rPr lang="en-US" sz="2400" dirty="0" err="1"/>
              <a:t>arbeidsmarkt</a:t>
            </a:r>
            <a:r>
              <a:rPr lang="en-US" sz="2400" dirty="0"/>
              <a:t> 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betrekken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jullie</a:t>
            </a:r>
            <a:r>
              <a:rPr lang="en-US" sz="2400" dirty="0"/>
              <a:t> community?</a:t>
            </a:r>
          </a:p>
          <a:p>
            <a:pPr marL="6921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400" dirty="0"/>
              <a:t>Welke </a:t>
            </a:r>
            <a:r>
              <a:rPr lang="en-US" sz="2400" dirty="0" err="1"/>
              <a:t>vormen</a:t>
            </a:r>
            <a:r>
              <a:rPr lang="en-US" sz="2400" dirty="0"/>
              <a:t> van </a:t>
            </a:r>
            <a:r>
              <a:rPr lang="en-US" sz="2400" dirty="0" err="1"/>
              <a:t>participatie</a:t>
            </a:r>
            <a:r>
              <a:rPr lang="en-US" sz="2400" dirty="0"/>
              <a:t> </a:t>
            </a:r>
            <a:r>
              <a:rPr lang="en-US" sz="2400" dirty="0" err="1"/>
              <a:t>passen</a:t>
            </a:r>
            <a:r>
              <a:rPr lang="en-US" sz="2400" dirty="0"/>
              <a:t> het beste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jullie</a:t>
            </a:r>
            <a:r>
              <a:rPr lang="en-US" sz="2400" dirty="0"/>
              <a:t> community?</a:t>
            </a:r>
          </a:p>
          <a:p>
            <a:pPr marL="1778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	- Denk </a:t>
            </a:r>
            <a:r>
              <a:rPr lang="en-US" sz="2400" dirty="0" err="1"/>
              <a:t>na</a:t>
            </a:r>
            <a:r>
              <a:rPr lang="en-US" sz="2400" dirty="0"/>
              <a:t> over wat de </a:t>
            </a:r>
            <a:r>
              <a:rPr lang="en-US" sz="2400" dirty="0" err="1"/>
              <a:t>opdrachtgever</a:t>
            </a:r>
            <a:r>
              <a:rPr lang="en-US" sz="2400" dirty="0"/>
              <a:t> </a:t>
            </a:r>
            <a:r>
              <a:rPr lang="en-US" sz="2400" dirty="0" err="1"/>
              <a:t>wil</a:t>
            </a:r>
            <a:r>
              <a:rPr lang="en-US" sz="2400" dirty="0"/>
              <a:t>.</a:t>
            </a:r>
          </a:p>
          <a:p>
            <a:pPr marL="177800" indent="0">
              <a:buNone/>
            </a:pPr>
            <a:r>
              <a:rPr lang="en-US" sz="2400" dirty="0"/>
              <a:t>	- Denk </a:t>
            </a:r>
            <a:r>
              <a:rPr lang="en-US" sz="2400" dirty="0" err="1"/>
              <a:t>na</a:t>
            </a:r>
            <a:r>
              <a:rPr lang="en-US" sz="2400" dirty="0"/>
              <a:t> over de </a:t>
            </a:r>
            <a:r>
              <a:rPr lang="en-US" sz="2400" dirty="0" err="1"/>
              <a:t>doelgroep</a:t>
            </a:r>
            <a:r>
              <a:rPr lang="en-US" sz="2400" dirty="0"/>
              <a:t> en wat </a:t>
            </a:r>
            <a:r>
              <a:rPr lang="en-US" sz="2400" dirty="0" err="1"/>
              <a:t>daar</a:t>
            </a:r>
            <a:r>
              <a:rPr lang="en-US" sz="2400" dirty="0"/>
              <a:t> het </a:t>
            </a:r>
            <a:r>
              <a:rPr lang="en-US" sz="2400" dirty="0" err="1"/>
              <a:t>beste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past.</a:t>
            </a:r>
          </a:p>
          <a:p>
            <a:pPr marL="177800" indent="0">
              <a:buNone/>
            </a:pPr>
            <a:endParaRPr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6368D-2281-404B-8E1A-4388930B3783}"/>
              </a:ext>
            </a:extLst>
          </p:cNvPr>
          <p:cNvSpPr/>
          <p:nvPr/>
        </p:nvSpPr>
        <p:spPr>
          <a:xfrm>
            <a:off x="595664" y="-1906897"/>
            <a:ext cx="1242404" cy="242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3200" dirty="0">
                <a:latin typeface="+mn-lt"/>
              </a:rPr>
              <a:t>Beïnvloeding  </a:t>
            </a:r>
            <a:br>
              <a:rPr lang="nl-NL" sz="3200" dirty="0">
                <a:latin typeface="+mn-lt"/>
              </a:rPr>
            </a:br>
            <a:r>
              <a:rPr lang="nl-NL" sz="3200" dirty="0">
                <a:latin typeface="+mn-lt"/>
              </a:rPr>
              <a:t>volgens </a:t>
            </a:r>
            <a:r>
              <a:rPr lang="nl-NL" sz="3200" dirty="0" err="1">
                <a:latin typeface="+mn-lt"/>
              </a:rPr>
              <a:t>Cialdini</a:t>
            </a:r>
            <a:endParaRPr sz="3200" dirty="0">
              <a:latin typeface="+mn-lt"/>
            </a:endParaRPr>
          </a:p>
        </p:txBody>
      </p:sp>
      <p:pic>
        <p:nvPicPr>
          <p:cNvPr id="4102" name="Picture 6" descr="Onbewust motiveren: 4 manieren om je doelgroep in actie te brengen">
            <a:extLst>
              <a:ext uri="{FF2B5EF4-FFF2-40B4-BE49-F238E27FC236}">
                <a16:creationId xmlns:a16="http://schemas.microsoft.com/office/drawing/2014/main" id="{4D900710-E8C0-4A11-9CE9-BE0D358B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766763"/>
            <a:ext cx="6096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E83379F-420F-47BC-A162-6B70A83EA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9" t="41667" r="20625" b="14028"/>
          <a:stretch/>
        </p:blipFill>
        <p:spPr>
          <a:xfrm>
            <a:off x="878658" y="1304926"/>
            <a:ext cx="10872834" cy="453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7B6BB84-5CDE-4E17-AB19-442CDF4A5804}"/>
              </a:ext>
            </a:extLst>
          </p:cNvPr>
          <p:cNvSpPr txBox="1"/>
          <p:nvPr/>
        </p:nvSpPr>
        <p:spPr>
          <a:xfrm>
            <a:off x="757192" y="601960"/>
            <a:ext cx="440944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Uit het Beoordelingsformulier: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A178CED-BEBB-499A-B564-605558D6F914}"/>
              </a:ext>
            </a:extLst>
          </p:cNvPr>
          <p:cNvSpPr/>
          <p:nvPr/>
        </p:nvSpPr>
        <p:spPr>
          <a:xfrm>
            <a:off x="2723787" y="3143249"/>
            <a:ext cx="5401038" cy="176212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703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BE285D-C755-486E-8714-E73566A3E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6" t="34370" r="20667" b="10370"/>
          <a:stretch/>
        </p:blipFill>
        <p:spPr>
          <a:xfrm>
            <a:off x="1200150" y="1245704"/>
            <a:ext cx="8948420" cy="470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FCBAC33-4027-4CEA-8B98-42BF55BE19E0}"/>
              </a:ext>
            </a:extLst>
          </p:cNvPr>
          <p:cNvSpPr txBox="1"/>
          <p:nvPr/>
        </p:nvSpPr>
        <p:spPr>
          <a:xfrm>
            <a:off x="1094105" y="449560"/>
            <a:ext cx="440944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Uit het Beoordelingsformulier: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0611AEE-2D6B-42B0-A15A-9BC949329BAE}"/>
              </a:ext>
            </a:extLst>
          </p:cNvPr>
          <p:cNvSpPr/>
          <p:nvPr/>
        </p:nvSpPr>
        <p:spPr>
          <a:xfrm>
            <a:off x="2376805" y="2273300"/>
            <a:ext cx="4690745" cy="200025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5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6"/>
                </a:solidFill>
              </a:rPr>
              <a:t>Programma van vandaag 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57193" y="573278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C3D411C1-1B30-4432-9273-3FC11EFE5C18}"/>
              </a:ext>
            </a:extLst>
          </p:cNvPr>
          <p:cNvSpPr txBox="1"/>
          <p:nvPr/>
        </p:nvSpPr>
        <p:spPr>
          <a:xfrm>
            <a:off x="948690" y="1813173"/>
            <a:ext cx="6537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/>
              <a:t>Quizje </a:t>
            </a:r>
          </a:p>
          <a:p>
            <a:pPr marL="342900" indent="-342900">
              <a:buAutoNum type="arabicPeriod"/>
            </a:pPr>
            <a:r>
              <a:rPr lang="nl-NL" sz="2400" dirty="0"/>
              <a:t>Doorkijkje in deze week </a:t>
            </a:r>
          </a:p>
          <a:p>
            <a:pPr marL="342900" indent="-342900">
              <a:buAutoNum type="arabicPeriod"/>
            </a:pPr>
            <a:r>
              <a:rPr lang="nl-NL" sz="2400" dirty="0"/>
              <a:t>Onderzoek naar betrokken thema’s </a:t>
            </a:r>
          </a:p>
          <a:p>
            <a:pPr marL="342900" indent="-342900">
              <a:buAutoNum type="arabicPeriod"/>
            </a:pPr>
            <a:r>
              <a:rPr lang="nl-NL" sz="2400" dirty="0"/>
              <a:t>Sociaal domein </a:t>
            </a:r>
          </a:p>
          <a:p>
            <a:pPr marL="342900" indent="-342900">
              <a:buAutoNum type="arabicPeriod"/>
            </a:pPr>
            <a:r>
              <a:rPr lang="nl-NL" sz="2400" dirty="0"/>
              <a:t>Participatie van mensen </a:t>
            </a:r>
          </a:p>
          <a:p>
            <a:pPr marL="342900" indent="-342900">
              <a:buAutoNum type="arabicPeriod"/>
            </a:pPr>
            <a:r>
              <a:rPr lang="nl-NL" sz="2400" dirty="0" err="1"/>
              <a:t>Cialdini</a:t>
            </a:r>
            <a:r>
              <a:rPr lang="nl-NL" sz="2400" dirty="0"/>
              <a:t>; mensen binden voor langere termijn</a:t>
            </a:r>
          </a:p>
          <a:p>
            <a:pPr marL="342900" indent="-342900">
              <a:buAutoNum type="arabicPeriod"/>
            </a:pPr>
            <a:r>
              <a:rPr lang="nl-NL" sz="2400" dirty="0"/>
              <a:t>Aan de slag! 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7B3273A-8021-4A99-91BC-CAA30133A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880" y="258718"/>
            <a:ext cx="3406140" cy="2863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ol: verticaal 18">
            <a:extLst>
              <a:ext uri="{FF2B5EF4-FFF2-40B4-BE49-F238E27FC236}">
                <a16:creationId xmlns:a16="http://schemas.microsoft.com/office/drawing/2014/main" id="{470FBAF6-2672-405D-8792-31A296502CCA}"/>
              </a:ext>
            </a:extLst>
          </p:cNvPr>
          <p:cNvSpPr/>
          <p:nvPr/>
        </p:nvSpPr>
        <p:spPr>
          <a:xfrm>
            <a:off x="8858250" y="3429000"/>
            <a:ext cx="3181315" cy="2091649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Comic Sans MS" panose="030F0702030302020204" pitchFamily="66" charset="0"/>
              </a:rPr>
              <a:t>Hopelijk de laatste maandag online les! </a:t>
            </a:r>
          </a:p>
        </p:txBody>
      </p:sp>
    </p:spTree>
    <p:extLst>
      <p:ext uri="{BB962C8B-B14F-4D97-AF65-F5344CB8AC3E}">
        <p14:creationId xmlns:p14="http://schemas.microsoft.com/office/powerpoint/2010/main" val="27031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F6A97-B159-FE47-9319-D792736F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1" y="1196752"/>
            <a:ext cx="10877550" cy="3699097"/>
          </a:xfrm>
        </p:spPr>
        <p:txBody>
          <a:bodyPr>
            <a:normAutofit fontScale="25000" lnSpcReduction="20000"/>
          </a:bodyPr>
          <a:lstStyle/>
          <a:p>
            <a:pPr marL="50800" indent="0">
              <a:buNone/>
            </a:pPr>
            <a:r>
              <a:rPr lang="nl-NL" sz="8000" b="1" dirty="0">
                <a:solidFill>
                  <a:schemeClr val="accent6"/>
                </a:solidFill>
              </a:rPr>
              <a:t>‘</a:t>
            </a:r>
            <a:r>
              <a:rPr lang="nl-NL" sz="9600" b="1" dirty="0">
                <a:solidFill>
                  <a:schemeClr val="accent6"/>
                </a:solidFill>
                <a:latin typeface="+mn-lt"/>
              </a:rPr>
              <a:t>De wapens van invloed van </a:t>
            </a:r>
            <a:r>
              <a:rPr lang="nl-NL" sz="9600" b="1" dirty="0" err="1">
                <a:solidFill>
                  <a:schemeClr val="accent6"/>
                </a:solidFill>
                <a:latin typeface="+mn-lt"/>
              </a:rPr>
              <a:t>Cialdini</a:t>
            </a:r>
            <a:r>
              <a:rPr lang="nl-NL" sz="9600" b="1" dirty="0">
                <a:solidFill>
                  <a:schemeClr val="accent6"/>
                </a:solidFill>
                <a:latin typeface="+mn-lt"/>
              </a:rPr>
              <a:t>’</a:t>
            </a:r>
            <a:endParaRPr lang="en-NL" sz="9600" dirty="0">
              <a:solidFill>
                <a:schemeClr val="accent6"/>
              </a:solidFill>
              <a:latin typeface="+mn-lt"/>
            </a:endParaRPr>
          </a:p>
          <a:p>
            <a:pPr marL="50800" indent="0">
              <a:buNone/>
            </a:pPr>
            <a:endParaRPr lang="en-NL" sz="9600" dirty="0">
              <a:latin typeface="+mn-lt"/>
            </a:endParaRPr>
          </a:p>
          <a:p>
            <a:pPr marL="50800" indent="0">
              <a:buNone/>
            </a:pPr>
            <a:r>
              <a:rPr lang="nl-NL" sz="9600" dirty="0">
                <a:latin typeface="+mn-lt"/>
              </a:rPr>
              <a:t>Professor Robert </a:t>
            </a:r>
            <a:r>
              <a:rPr lang="nl-NL" sz="9600" dirty="0" err="1">
                <a:latin typeface="+mn-lt"/>
              </a:rPr>
              <a:t>Cialdini</a:t>
            </a:r>
            <a:r>
              <a:rPr lang="nl-NL" sz="9600" dirty="0">
                <a:latin typeface="+mn-lt"/>
              </a:rPr>
              <a:t> heeft zeven basisprincipes geformuleerd die binnen de psychologie gelden om mensen te ‘verleiden’ tot het maken van bepaalde keuzes. Deze basisprincipes zijn:</a:t>
            </a:r>
          </a:p>
          <a:p>
            <a:pPr marL="50800" indent="0">
              <a:buNone/>
            </a:pPr>
            <a:endParaRPr lang="en-NL" sz="9600" dirty="0">
              <a:latin typeface="+mn-lt"/>
            </a:endParaRPr>
          </a:p>
          <a:p>
            <a:pPr marL="50800" lvl="0" indent="0">
              <a:buNone/>
            </a:pPr>
            <a:r>
              <a:rPr lang="nl-NL" sz="9600" b="1" dirty="0">
                <a:latin typeface="+mn-lt"/>
              </a:rPr>
              <a:t>1. Wederkerigheid: </a:t>
            </a:r>
            <a:r>
              <a:rPr lang="nl-NL" sz="9600" dirty="0">
                <a:latin typeface="+mn-lt"/>
              </a:rPr>
              <a:t>gaat uit van het ‘voor wat hoort wat’ principe. Als iemand iets voor jou doet of heeft gedaan, ben je geneigd eerder iets terug te doen.</a:t>
            </a:r>
            <a:endParaRPr lang="en-NL" sz="9600" dirty="0">
              <a:latin typeface="+mn-lt"/>
            </a:endParaRPr>
          </a:p>
          <a:p>
            <a:pPr marL="50800" lvl="0" indent="0">
              <a:buNone/>
            </a:pPr>
            <a:endParaRPr lang="nl-NL" sz="9600" dirty="0">
              <a:latin typeface="+mn-lt"/>
            </a:endParaRPr>
          </a:p>
          <a:p>
            <a:pPr marL="50800" lvl="0" indent="0">
              <a:buNone/>
            </a:pPr>
            <a:r>
              <a:rPr lang="nl-NL" sz="9600" b="1" dirty="0">
                <a:latin typeface="+mn-lt"/>
              </a:rPr>
              <a:t>2. Sociale bewijskracht:</a:t>
            </a:r>
            <a:r>
              <a:rPr lang="nl-NL" sz="9600" dirty="0">
                <a:latin typeface="+mn-lt"/>
              </a:rPr>
              <a:t> </a:t>
            </a:r>
          </a:p>
          <a:p>
            <a:pPr marL="50800" lvl="0" indent="0">
              <a:buNone/>
            </a:pPr>
            <a:r>
              <a:rPr lang="nl-NL" sz="9600" dirty="0">
                <a:latin typeface="+mn-lt"/>
              </a:rPr>
              <a:t>je bent geneigd iets te doen</a:t>
            </a:r>
          </a:p>
          <a:p>
            <a:pPr marL="50800" lvl="0" indent="0">
              <a:buNone/>
            </a:pPr>
            <a:r>
              <a:rPr lang="nl-NL" sz="9600" dirty="0">
                <a:latin typeface="+mn-lt"/>
              </a:rPr>
              <a:t>als blijkt dat veel anderen je voorgingen.</a:t>
            </a:r>
            <a:endParaRPr lang="en-NL" sz="9600" dirty="0">
              <a:latin typeface="+mn-lt"/>
            </a:endParaRPr>
          </a:p>
          <a:p>
            <a:pPr marL="50800" lvl="0" indent="0">
              <a:buNone/>
            </a:pPr>
            <a:endParaRPr lang="nl-NL" sz="9600" dirty="0"/>
          </a:p>
          <a:p>
            <a:pPr marL="50800" indent="0">
              <a:buNone/>
            </a:pPr>
            <a:endParaRPr lang="nl-NL" sz="6000" b="1" u="sng" dirty="0">
              <a:hlinkClick r:id="" action="ppaction://noaction"/>
            </a:endParaRPr>
          </a:p>
          <a:p>
            <a:pPr marL="50800" indent="0">
              <a:buNone/>
            </a:pPr>
            <a:endParaRPr lang="nl-NL" sz="6000" b="1" u="sng" dirty="0">
              <a:hlinkClick r:id="" action="ppaction://noaction"/>
            </a:endParaRPr>
          </a:p>
          <a:p>
            <a:pPr marL="50800" indent="0">
              <a:buNone/>
            </a:pPr>
            <a:endParaRPr lang="nl-NL" b="1" u="sng" dirty="0">
              <a:hlinkClick r:id="" action="ppaction://noaction"/>
            </a:endParaRPr>
          </a:p>
          <a:p>
            <a:pPr marL="50800" indent="0">
              <a:buNone/>
            </a:pPr>
            <a:endParaRPr lang="nl-NL" b="1" u="sng" dirty="0">
              <a:hlinkClick r:id="" action="ppaction://noaction"/>
            </a:endParaRPr>
          </a:p>
          <a:p>
            <a:pPr marL="50800" indent="0">
              <a:buNone/>
            </a:pPr>
            <a:endParaRPr lang="nl-NL" b="1" u="sng" dirty="0">
              <a:hlinkClick r:id="" action="ppaction://noaction"/>
            </a:endParaRPr>
          </a:p>
          <a:p>
            <a:pPr marL="50800" indent="0">
              <a:buNone/>
            </a:pPr>
            <a:endParaRPr lang="nl-NL" b="1" u="sng" dirty="0">
              <a:hlinkClick r:id="" action="ppaction://noaction"/>
            </a:endParaRPr>
          </a:p>
          <a:p>
            <a:pPr marL="50800" indent="0">
              <a:buNone/>
            </a:pPr>
            <a:endParaRPr lang="nl-NL" b="1" u="sng" dirty="0">
              <a:hlinkClick r:id="" action="ppaction://noaction"/>
            </a:endParaRPr>
          </a:p>
          <a:p>
            <a:pPr marL="50800" indent="0">
              <a:buNone/>
            </a:pPr>
            <a:endParaRPr lang="nl-NL" b="1" u="sng" dirty="0">
              <a:hlinkClick r:id="" action="ppaction://noaction"/>
            </a:endParaRPr>
          </a:p>
          <a:p>
            <a:pPr marL="50800" indent="0">
              <a:buNone/>
            </a:pPr>
            <a:endParaRPr lang="nl-NL" b="1" u="sng" dirty="0">
              <a:hlinkClick r:id="" action="ppaction://noaction"/>
            </a:endParaRPr>
          </a:p>
          <a:p>
            <a:pPr marL="50800" indent="0">
              <a:buNone/>
            </a:pPr>
            <a:r>
              <a:rPr lang="nl-NL" b="1" u="sng" dirty="0">
                <a:hlinkClick r:id="" action="ppaction://noaction"/>
              </a:rPr>
              <a:t>https://nico.nl/cialdini-principes</a:t>
            </a:r>
            <a:r>
              <a:rPr lang="nl-NL" b="1" u="sng" dirty="0"/>
              <a:t> </a:t>
            </a:r>
            <a:endParaRPr lang="en-NL" dirty="0"/>
          </a:p>
          <a:p>
            <a:pPr marL="50800" indent="0">
              <a:buNone/>
            </a:pP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19E22-A66F-4246-8990-07F4386F76A5}"/>
              </a:ext>
            </a:extLst>
          </p:cNvPr>
          <p:cNvSpPr txBox="1"/>
          <p:nvPr/>
        </p:nvSpPr>
        <p:spPr>
          <a:xfrm>
            <a:off x="857251" y="516367"/>
            <a:ext cx="8417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3200" dirty="0"/>
              <a:t>Beïnvloedingstechnieken van Prof. Robert Cialdini</a:t>
            </a:r>
          </a:p>
        </p:txBody>
      </p:sp>
      <p:pic>
        <p:nvPicPr>
          <p:cNvPr id="6152" name="Picture 8" descr="Wederkerigheid als overtuigingstechniek">
            <a:extLst>
              <a:ext uri="{FF2B5EF4-FFF2-40B4-BE49-F238E27FC236}">
                <a16:creationId xmlns:a16="http://schemas.microsoft.com/office/drawing/2014/main" id="{CD3CB3A1-CDA2-4914-BB93-8CC99CB3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703860"/>
            <a:ext cx="2495549" cy="24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BC24726-BA15-453E-A10A-541E56A5CC36}"/>
              </a:ext>
            </a:extLst>
          </p:cNvPr>
          <p:cNvSpPr txBox="1"/>
          <p:nvPr/>
        </p:nvSpPr>
        <p:spPr>
          <a:xfrm>
            <a:off x="733424" y="676305"/>
            <a:ext cx="107537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indent="0">
              <a:buNone/>
            </a:pPr>
            <a:r>
              <a:rPr lang="nl-NL" sz="2400" b="1" dirty="0"/>
              <a:t>3. Commitment en consistentie: </a:t>
            </a:r>
            <a:r>
              <a:rPr lang="nl-NL" sz="2400" dirty="0"/>
              <a:t>als je A zegt, moet je ook B zeggen. Als jij een (kleine) bijdrage hebt geleverd aan iets, ben jij sneller geneigd om ook de vervolgstap te nemen.</a:t>
            </a:r>
            <a:endParaRPr lang="en-NL" sz="2400" dirty="0"/>
          </a:p>
          <a:p>
            <a:pPr marL="50800" lvl="0" indent="0">
              <a:buNone/>
            </a:pPr>
            <a:endParaRPr lang="nl-NL" sz="2400" dirty="0"/>
          </a:p>
          <a:p>
            <a:pPr marL="50800" lvl="0" indent="0">
              <a:buNone/>
            </a:pPr>
            <a:r>
              <a:rPr lang="nl-NL" sz="2400" b="1" dirty="0"/>
              <a:t>4. Sympathie: </a:t>
            </a:r>
            <a:r>
              <a:rPr lang="nl-NL" sz="2400" dirty="0"/>
              <a:t>jij doet liever iets voor mensen die je aardig vindt.</a:t>
            </a:r>
            <a:endParaRPr lang="en-NL" sz="2400" dirty="0"/>
          </a:p>
          <a:p>
            <a:pPr marL="50800" lvl="0" indent="0">
              <a:buNone/>
            </a:pPr>
            <a:endParaRPr lang="nl-NL" sz="2400" dirty="0"/>
          </a:p>
          <a:p>
            <a:pPr marL="50800" lvl="0" indent="0">
              <a:buNone/>
            </a:pPr>
            <a:r>
              <a:rPr lang="nl-NL" sz="2400" b="1" dirty="0"/>
              <a:t>5. Autoriteit: </a:t>
            </a:r>
            <a:r>
              <a:rPr lang="nl-NL" sz="2400" dirty="0"/>
              <a:t>je volgt graag de adviezen van mensen die autoriteit hebben, zoals een specialist in een bepaald vakgebied.</a:t>
            </a:r>
            <a:endParaRPr lang="en-NL" sz="2400" dirty="0"/>
          </a:p>
          <a:p>
            <a:pPr marL="50800" lvl="0" indent="0">
              <a:buNone/>
            </a:pPr>
            <a:endParaRPr lang="nl-NL" sz="2400" dirty="0"/>
          </a:p>
          <a:p>
            <a:pPr marL="50800" lvl="0" indent="0">
              <a:buNone/>
            </a:pPr>
            <a:r>
              <a:rPr lang="nl-NL" sz="2400" b="1" dirty="0"/>
              <a:t>6. Schaarste: </a:t>
            </a:r>
            <a:r>
              <a:rPr lang="nl-NL" sz="2400" dirty="0"/>
              <a:t>je wilt graag iets hebben wat beperkt beschikbaar is.</a:t>
            </a:r>
            <a:endParaRPr lang="en-NL" sz="2400" dirty="0"/>
          </a:p>
          <a:p>
            <a:pPr marL="50800" lvl="0" indent="0">
              <a:buNone/>
            </a:pPr>
            <a:endParaRPr lang="nl-NL" sz="2400" dirty="0"/>
          </a:p>
          <a:p>
            <a:pPr marL="50800" lvl="0" indent="0">
              <a:buNone/>
            </a:pPr>
            <a:r>
              <a:rPr lang="nl-NL" sz="2400" b="1" dirty="0"/>
              <a:t>7. Eenheid: </a:t>
            </a:r>
            <a:r>
              <a:rPr lang="nl-NL" sz="2400" dirty="0"/>
              <a:t>je bent sneller geneigd om de verkoper of adviesgever te vertrouwen als deze dezelfde identiteit heeft.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2156784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801291" y="548681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>
                <a:solidFill>
                  <a:schemeClr val="accent6"/>
                </a:solidFill>
              </a:rPr>
              <a:t>Opdracht 2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602632" y="1349153"/>
            <a:ext cx="10986736" cy="532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+mn-lt"/>
              </a:rPr>
              <a:t>Ga in je eigen </a:t>
            </a:r>
            <a:r>
              <a:rPr lang="en-US" sz="2400" dirty="0" err="1">
                <a:latin typeface="+mn-lt"/>
              </a:rPr>
              <a:t>groepje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aan</a:t>
            </a:r>
            <a:r>
              <a:rPr lang="en-US" sz="2400" dirty="0">
                <a:latin typeface="+mn-lt"/>
              </a:rPr>
              <a:t> de slag met </a:t>
            </a:r>
            <a:r>
              <a:rPr lang="en-US" sz="2400" dirty="0" err="1">
                <a:latin typeface="+mn-lt"/>
              </a:rPr>
              <a:t>onderstaande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opdrachten</a:t>
            </a:r>
            <a:r>
              <a:rPr lang="en-US" sz="2400" dirty="0">
                <a:latin typeface="+mn-lt"/>
              </a:rPr>
              <a:t>: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latin typeface="+mn-lt"/>
            </a:endParaRPr>
          </a:p>
          <a:p>
            <a:pPr marL="6921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400" dirty="0" err="1">
                <a:latin typeface="+mn-lt"/>
              </a:rPr>
              <a:t>Bedenk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samen</a:t>
            </a:r>
            <a:r>
              <a:rPr lang="en-US" sz="2400" dirty="0">
                <a:latin typeface="+mn-lt"/>
              </a:rPr>
              <a:t> hoe je op basis van de </a:t>
            </a:r>
            <a:r>
              <a:rPr lang="en-US" sz="2400" dirty="0" err="1">
                <a:latin typeface="+mn-lt"/>
              </a:rPr>
              <a:t>theorie</a:t>
            </a:r>
            <a:r>
              <a:rPr lang="en-US" sz="2400" dirty="0">
                <a:latin typeface="+mn-lt"/>
              </a:rPr>
              <a:t> van Cialdini, </a:t>
            </a:r>
            <a:r>
              <a:rPr lang="en-US" sz="2400" dirty="0" err="1">
                <a:latin typeface="+mn-lt"/>
              </a:rPr>
              <a:t>jullie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doelgroep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kunt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verleiden</a:t>
            </a:r>
            <a:r>
              <a:rPr lang="en-US" sz="2400" dirty="0">
                <a:latin typeface="+mn-lt"/>
              </a:rPr>
              <a:t> om mee </a:t>
            </a:r>
            <a:r>
              <a:rPr lang="en-US" sz="2400" dirty="0" err="1">
                <a:latin typeface="+mn-lt"/>
              </a:rPr>
              <a:t>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doen</a:t>
            </a:r>
            <a:r>
              <a:rPr lang="en-US" sz="2400" dirty="0">
                <a:latin typeface="+mn-lt"/>
              </a:rPr>
              <a:t>.</a:t>
            </a:r>
          </a:p>
          <a:p>
            <a:pPr marL="6921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400" dirty="0" err="1">
                <a:latin typeface="+mn-lt"/>
              </a:rPr>
              <a:t>Misschien</a:t>
            </a:r>
            <a:r>
              <a:rPr lang="en-US" sz="2400" dirty="0">
                <a:latin typeface="+mn-lt"/>
              </a:rPr>
              <a:t> is het </a:t>
            </a:r>
            <a:r>
              <a:rPr lang="en-US" sz="2400" dirty="0" err="1">
                <a:latin typeface="+mn-lt"/>
              </a:rPr>
              <a:t>ook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nodig</a:t>
            </a:r>
            <a:r>
              <a:rPr lang="en-US" sz="2400" dirty="0">
                <a:latin typeface="+mn-lt"/>
              </a:rPr>
              <a:t> om je </a:t>
            </a:r>
            <a:r>
              <a:rPr lang="en-US" sz="2400" dirty="0" err="1">
                <a:latin typeface="+mn-lt"/>
              </a:rPr>
              <a:t>opdrachtgever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verleiden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Denk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over hoe </a:t>
            </a:r>
            <a:r>
              <a:rPr lang="en-US" sz="2400" dirty="0" err="1">
                <a:latin typeface="+mn-lt"/>
              </a:rPr>
              <a:t>jullie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dat</a:t>
            </a:r>
            <a:r>
              <a:rPr lang="en-US" sz="2400" dirty="0">
                <a:latin typeface="+mn-lt"/>
              </a:rPr>
              <a:t> het </a:t>
            </a:r>
            <a:r>
              <a:rPr lang="en-US" sz="2400" dirty="0" err="1">
                <a:latin typeface="+mn-lt"/>
              </a:rPr>
              <a:t>beste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kunnen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doen</a:t>
            </a:r>
            <a:r>
              <a:rPr lang="en-US" sz="2400" dirty="0">
                <a:latin typeface="+mn-lt"/>
              </a:rPr>
              <a:t>.</a:t>
            </a:r>
          </a:p>
          <a:p>
            <a:pPr marL="692150" lvl="0" indent="-514350">
              <a:buAutoNum type="arabicPeriod"/>
            </a:pPr>
            <a:r>
              <a:rPr lang="nl-NL" sz="2400" dirty="0">
                <a:latin typeface="+mn-lt"/>
              </a:rPr>
              <a:t>Verwerk deze eerste analyse en maak deze gereed voor opname in jullie projectplan. </a:t>
            </a:r>
            <a:endParaRPr lang="en-US" sz="2400" dirty="0">
              <a:latin typeface="+mn-lt"/>
            </a:endParaRPr>
          </a:p>
          <a:p>
            <a:pPr marL="1778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latin typeface="+mn-lt"/>
            </a:endParaRPr>
          </a:p>
          <a:p>
            <a:pPr marL="1778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err="1">
                <a:latin typeface="+mn-lt"/>
              </a:rPr>
              <a:t>Hier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vind</a:t>
            </a:r>
            <a:r>
              <a:rPr lang="en-US" sz="2400" dirty="0">
                <a:latin typeface="+mn-lt"/>
              </a:rPr>
              <a:t> je </a:t>
            </a:r>
            <a:r>
              <a:rPr lang="en-US" sz="2400" dirty="0" err="1">
                <a:latin typeface="+mn-lt"/>
              </a:rPr>
              <a:t>meer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informatie</a:t>
            </a:r>
            <a:r>
              <a:rPr lang="en-US" sz="2400" dirty="0">
                <a:latin typeface="+mn-lt"/>
              </a:rPr>
              <a:t> over de </a:t>
            </a:r>
            <a:r>
              <a:rPr lang="en-US" sz="2400" dirty="0" err="1">
                <a:latin typeface="+mn-lt"/>
              </a:rPr>
              <a:t>theorie</a:t>
            </a:r>
            <a:r>
              <a:rPr lang="en-US" sz="2400" dirty="0">
                <a:latin typeface="+mn-lt"/>
              </a:rPr>
              <a:t> van Cialdini:</a:t>
            </a:r>
          </a:p>
          <a:p>
            <a:pPr marL="177800" lvl="0" indent="0">
              <a:buNone/>
            </a:pPr>
            <a:r>
              <a:rPr lang="en-US" sz="2400" dirty="0">
                <a:latin typeface="+mn-lt"/>
                <a:hlinkClick r:id="rId3"/>
              </a:rPr>
              <a:t>https://nico.nl/cialdini-principes</a:t>
            </a:r>
            <a:r>
              <a:rPr lang="en-US" sz="2400" dirty="0">
                <a:latin typeface="+mn-lt"/>
              </a:rPr>
              <a:t> </a:t>
            </a:r>
            <a:endParaRPr sz="24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6368D-2281-404B-8E1A-4388930B3783}"/>
              </a:ext>
            </a:extLst>
          </p:cNvPr>
          <p:cNvSpPr/>
          <p:nvPr/>
        </p:nvSpPr>
        <p:spPr>
          <a:xfrm>
            <a:off x="595664" y="-1906897"/>
            <a:ext cx="1242404" cy="242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87647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C9D82-8BC9-45B7-BEF1-E1ADAB29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ga je aan werken: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D5977AC-7562-4773-B4FE-2A5D44856F2B}"/>
              </a:ext>
            </a:extLst>
          </p:cNvPr>
          <p:cNvSpPr txBox="1"/>
          <p:nvPr/>
        </p:nvSpPr>
        <p:spPr>
          <a:xfrm>
            <a:off x="942975" y="1514475"/>
            <a:ext cx="686752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>
                <a:cs typeface="Calibri"/>
              </a:rPr>
              <a:t>Opdracht 1 en 2 van deze les</a:t>
            </a: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Communicatie plan 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sz="2400" dirty="0"/>
              <a:t>Twee draaiboeken 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Verantwoordingsdocument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LA 2 Stakeholderanalyse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Feedback op LA 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88AE3A-E9DD-486D-9EBF-50D5D42BFD5B}"/>
              </a:ext>
            </a:extLst>
          </p:cNvPr>
          <p:cNvSpPr txBox="1"/>
          <p:nvPr/>
        </p:nvSpPr>
        <p:spPr>
          <a:xfrm>
            <a:off x="6257925" y="1489591"/>
            <a:ext cx="3971925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Vanaf woensdag beoordeling door Thomas en Gerjan van communicatie plan en twee draaiboeken &gt; naar de opdrachtgever voor feedback &amp; akkoord</a:t>
            </a:r>
          </a:p>
        </p:txBody>
      </p:sp>
      <p:pic>
        <p:nvPicPr>
          <p:cNvPr id="11266" name="Picture 2" descr="What Questions Should You Ask During the Product Lifecycle? | Machine Design">
            <a:extLst>
              <a:ext uri="{FF2B5EF4-FFF2-40B4-BE49-F238E27FC236}">
                <a16:creationId xmlns:a16="http://schemas.microsoft.com/office/drawing/2014/main" id="{C7868BCF-4C9A-45EF-9D23-2436F4615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81524"/>
            <a:ext cx="3907176" cy="20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817419D-576D-4A08-B75C-56D16572D17D}"/>
              </a:ext>
            </a:extLst>
          </p:cNvPr>
          <p:cNvSpPr txBox="1"/>
          <p:nvPr/>
        </p:nvSpPr>
        <p:spPr>
          <a:xfrm>
            <a:off x="1009650" y="933450"/>
            <a:ext cx="9258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Even praktisch:</a:t>
            </a:r>
          </a:p>
          <a:p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Ga met je groep aan de slag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Over een half uurtje komen wij de groepjes langs voor vragen etc.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Om 14.30 lever je via de chat opdracht 1 of 2 in: word document of PP slide, wat je wil! 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Om 14.30 ronden we via het algemene kanaal samen af. </a:t>
            </a:r>
          </a:p>
        </p:txBody>
      </p:sp>
    </p:spTree>
    <p:extLst>
      <p:ext uri="{BB962C8B-B14F-4D97-AF65-F5344CB8AC3E}">
        <p14:creationId xmlns:p14="http://schemas.microsoft.com/office/powerpoint/2010/main" val="1752401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t roer gaat om… — Harlingenboeit">
            <a:extLst>
              <a:ext uri="{FF2B5EF4-FFF2-40B4-BE49-F238E27FC236}">
                <a16:creationId xmlns:a16="http://schemas.microsoft.com/office/drawing/2014/main" id="{6A4A177A-15FC-4C1F-8139-B2B9407F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11" y="457200"/>
            <a:ext cx="4543227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439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218" name="Picture 2" descr="Kahoot! | National Geographic Society">
            <a:extLst>
              <a:ext uri="{FF2B5EF4-FFF2-40B4-BE49-F238E27FC236}">
                <a16:creationId xmlns:a16="http://schemas.microsoft.com/office/drawing/2014/main" id="{3D94D08C-90CA-4BCF-87AF-62C4B98E6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r="1" b="3986"/>
          <a:stretch/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0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6D4DF31-0165-457B-9559-EC27DBFA4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53359"/>
              </p:ext>
            </p:extLst>
          </p:nvPr>
        </p:nvGraphicFramePr>
        <p:xfrm>
          <a:off x="323848" y="446564"/>
          <a:ext cx="6029326" cy="3153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1491">
                  <a:extLst>
                    <a:ext uri="{9D8B030D-6E8A-4147-A177-3AD203B41FA5}">
                      <a16:colId xmlns:a16="http://schemas.microsoft.com/office/drawing/2014/main" val="2345063260"/>
                    </a:ext>
                  </a:extLst>
                </a:gridCol>
                <a:gridCol w="1010149">
                  <a:extLst>
                    <a:ext uri="{9D8B030D-6E8A-4147-A177-3AD203B41FA5}">
                      <a16:colId xmlns:a16="http://schemas.microsoft.com/office/drawing/2014/main" val="4033381459"/>
                    </a:ext>
                  </a:extLst>
                </a:gridCol>
                <a:gridCol w="1688843">
                  <a:extLst>
                    <a:ext uri="{9D8B030D-6E8A-4147-A177-3AD203B41FA5}">
                      <a16:colId xmlns:a16="http://schemas.microsoft.com/office/drawing/2014/main" val="1111402815"/>
                    </a:ext>
                  </a:extLst>
                </a:gridCol>
                <a:gridCol w="1688843">
                  <a:extLst>
                    <a:ext uri="{9D8B030D-6E8A-4147-A177-3AD203B41FA5}">
                      <a16:colId xmlns:a16="http://schemas.microsoft.com/office/drawing/2014/main" val="3022713528"/>
                    </a:ext>
                  </a:extLst>
                </a:gridCol>
              </a:tblGrid>
              <a:tr h="27647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 dirty="0">
                          <a:effectLst/>
                        </a:rPr>
                        <a:t>woensdag 03-03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4896381"/>
                  </a:ext>
                </a:extLst>
              </a:tr>
              <a:tr h="266237">
                <a:tc rowSpan="3"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1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IBS DCV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GRU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TNO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839128"/>
                  </a:ext>
                </a:extLst>
              </a:tr>
              <a:tr h="5119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input draaiboek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input draaiboek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79597471"/>
                  </a:ext>
                </a:extLst>
              </a:tr>
              <a:tr h="2559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bijeenkomst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bijeenkomst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030912"/>
                  </a:ext>
                </a:extLst>
              </a:tr>
              <a:tr h="266237">
                <a:tc rowSpan="2"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IBS DCV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GRU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TNO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5827387"/>
                  </a:ext>
                </a:extLst>
              </a:tr>
              <a:tr h="53247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 err="1">
                          <a:effectLst/>
                        </a:rPr>
                        <a:t>kwaliteitsbewakting</a:t>
                      </a:r>
                      <a:r>
                        <a:rPr lang="nl-NL" sz="1600" u="none" strike="noStrike" dirty="0">
                          <a:effectLst/>
                        </a:rPr>
                        <a:t> proces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kwaliteitsbewakting proces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585944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312835"/>
                  </a:ext>
                </a:extLst>
              </a:tr>
              <a:tr h="266237">
                <a:tc rowSpan="2"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IBS DCV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GRU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TNO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0911272"/>
                  </a:ext>
                </a:extLst>
              </a:tr>
              <a:tr h="5119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Begeleiding draaiboek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Begeleiding draaiboek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5916274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725B15B8-E96A-4B1E-92BF-874278324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42018"/>
              </p:ext>
            </p:extLst>
          </p:nvPr>
        </p:nvGraphicFramePr>
        <p:xfrm>
          <a:off x="323848" y="3871754"/>
          <a:ext cx="6029325" cy="2778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1491">
                  <a:extLst>
                    <a:ext uri="{9D8B030D-6E8A-4147-A177-3AD203B41FA5}">
                      <a16:colId xmlns:a16="http://schemas.microsoft.com/office/drawing/2014/main" val="1639654649"/>
                    </a:ext>
                  </a:extLst>
                </a:gridCol>
                <a:gridCol w="1010148">
                  <a:extLst>
                    <a:ext uri="{9D8B030D-6E8A-4147-A177-3AD203B41FA5}">
                      <a16:colId xmlns:a16="http://schemas.microsoft.com/office/drawing/2014/main" val="947360288"/>
                    </a:ext>
                  </a:extLst>
                </a:gridCol>
                <a:gridCol w="1688843">
                  <a:extLst>
                    <a:ext uri="{9D8B030D-6E8A-4147-A177-3AD203B41FA5}">
                      <a16:colId xmlns:a16="http://schemas.microsoft.com/office/drawing/2014/main" val="3083705229"/>
                    </a:ext>
                  </a:extLst>
                </a:gridCol>
                <a:gridCol w="1688843">
                  <a:extLst>
                    <a:ext uri="{9D8B030D-6E8A-4147-A177-3AD203B41FA5}">
                      <a16:colId xmlns:a16="http://schemas.microsoft.com/office/drawing/2014/main" val="212660554"/>
                    </a:ext>
                  </a:extLst>
                </a:gridCol>
              </a:tblGrid>
              <a:tr h="25876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Donderdag 04-3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0044764"/>
                  </a:ext>
                </a:extLst>
              </a:tr>
              <a:tr h="258760">
                <a:tc rowSpan="2"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5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IBS DCV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PCU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Nathalie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4318299"/>
                  </a:ext>
                </a:extLst>
              </a:tr>
              <a:tr h="7464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Conflicten en conflictbelangen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professioneel aan de slag met communicatie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2563924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7858105"/>
                  </a:ext>
                </a:extLst>
              </a:tr>
              <a:tr h="258760">
                <a:tc rowSpan="3"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6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IBS DCV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Nathalie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PCU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1481172"/>
                  </a:ext>
                </a:extLst>
              </a:tr>
              <a:tr h="49761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Communicatie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Conflicten en conflictbelangen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3632968"/>
                  </a:ext>
                </a:extLst>
              </a:tr>
              <a:tr h="50756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professioneel aan de slag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4263631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D43A921-47EC-4E65-80D8-B9D0E1222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61225"/>
              </p:ext>
            </p:extLst>
          </p:nvPr>
        </p:nvGraphicFramePr>
        <p:xfrm>
          <a:off x="6619875" y="446564"/>
          <a:ext cx="5248275" cy="3813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849">
                  <a:extLst>
                    <a:ext uri="{9D8B030D-6E8A-4147-A177-3AD203B41FA5}">
                      <a16:colId xmlns:a16="http://schemas.microsoft.com/office/drawing/2014/main" val="3028979152"/>
                    </a:ext>
                  </a:extLst>
                </a:gridCol>
                <a:gridCol w="879292">
                  <a:extLst>
                    <a:ext uri="{9D8B030D-6E8A-4147-A177-3AD203B41FA5}">
                      <a16:colId xmlns:a16="http://schemas.microsoft.com/office/drawing/2014/main" val="3136952140"/>
                    </a:ext>
                  </a:extLst>
                </a:gridCol>
                <a:gridCol w="1470067">
                  <a:extLst>
                    <a:ext uri="{9D8B030D-6E8A-4147-A177-3AD203B41FA5}">
                      <a16:colId xmlns:a16="http://schemas.microsoft.com/office/drawing/2014/main" val="1494393871"/>
                    </a:ext>
                  </a:extLst>
                </a:gridCol>
                <a:gridCol w="1470067">
                  <a:extLst>
                    <a:ext uri="{9D8B030D-6E8A-4147-A177-3AD203B41FA5}">
                      <a16:colId xmlns:a16="http://schemas.microsoft.com/office/drawing/2014/main" val="3442555435"/>
                    </a:ext>
                  </a:extLst>
                </a:gridCol>
              </a:tblGrid>
              <a:tr h="20771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 dirty="0">
                          <a:effectLst/>
                        </a:rPr>
                        <a:t>vrijdag 05-03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2250031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9271554"/>
                  </a:ext>
                </a:extLst>
              </a:tr>
              <a:tr h="200026">
                <a:tc rowSpan="2"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IBS DCV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GRU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TNO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4582440"/>
                  </a:ext>
                </a:extLst>
              </a:tr>
              <a:tr h="38466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afronden fase 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Financiën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7251166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586480"/>
                  </a:ext>
                </a:extLst>
              </a:tr>
              <a:tr h="200026">
                <a:tc rowSpan="2"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IBS DCV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TNO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GRU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990151"/>
                  </a:ext>
                </a:extLst>
              </a:tr>
              <a:tr h="5769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Financiën rond de bijeenkomst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afronden fase 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8707666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3134231"/>
                  </a:ext>
                </a:extLst>
              </a:tr>
              <a:tr h="200026">
                <a:tc rowSpan="3"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4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IBS DCV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GRU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TNO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6774689"/>
                  </a:ext>
                </a:extLst>
              </a:tr>
              <a:tr h="38466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Go/no go draaiboek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Go/no go draaiboek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7557955"/>
                  </a:ext>
                </a:extLst>
              </a:tr>
              <a:tr h="3564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Maaandag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Maandag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9226057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5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 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6545183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DD6D57A0-B5FD-46EE-B9EE-623F767B1744}"/>
              </a:ext>
            </a:extLst>
          </p:cNvPr>
          <p:cNvSpPr/>
          <p:nvPr/>
        </p:nvSpPr>
        <p:spPr>
          <a:xfrm>
            <a:off x="6619875" y="4805659"/>
            <a:ext cx="38099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Week 4</a:t>
            </a:r>
          </a:p>
        </p:txBody>
      </p:sp>
    </p:spTree>
    <p:extLst>
      <p:ext uri="{BB962C8B-B14F-4D97-AF65-F5344CB8AC3E}">
        <p14:creationId xmlns:p14="http://schemas.microsoft.com/office/powerpoint/2010/main" val="26959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6"/>
                </a:solidFill>
              </a:rPr>
              <a:t>Projectmanagement &amp; research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570005"/>
            <a:ext cx="3111908" cy="237772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Projectmanagement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Conflicten en belangen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Gedragsbeïnvloeding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854126" y="1774302"/>
            <a:ext cx="5246833" cy="27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Communicatie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Beïnvloedingstechnieken van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Cialdini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Pyramide van </a:t>
            </a:r>
            <a:r>
              <a:rPr lang="nl-NL" sz="2000" dirty="0" err="1">
                <a:solidFill>
                  <a:prstClr val="black"/>
                </a:solidFill>
                <a:latin typeface="Calibri"/>
              </a:rPr>
              <a:t>Rosenblatt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56681"/>
              </p:ext>
            </p:extLst>
          </p:nvPr>
        </p:nvGraphicFramePr>
        <p:xfrm>
          <a:off x="2157193" y="573278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FA4A2EB-7019-4E40-ACC8-3F9EE09B9236}"/>
              </a:ext>
            </a:extLst>
          </p:cNvPr>
          <p:cNvSpPr/>
          <p:nvPr/>
        </p:nvSpPr>
        <p:spPr>
          <a:xfrm>
            <a:off x="2053549" y="4433564"/>
            <a:ext cx="3484985" cy="8286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Met vandaag overal linkjes naar het Beoordelingsformulier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28674" y="182449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3200" dirty="0">
                <a:latin typeface="+mn-lt"/>
              </a:rPr>
              <a:t>Maatschappelijke </a:t>
            </a:r>
            <a:br>
              <a:rPr lang="nl-NL" sz="3200" dirty="0">
                <a:latin typeface="+mn-lt"/>
              </a:rPr>
            </a:br>
            <a:r>
              <a:rPr lang="nl-NL" sz="3200" dirty="0">
                <a:latin typeface="+mn-lt"/>
              </a:rPr>
              <a:t>ontwikkelingen </a:t>
            </a:r>
            <a:endParaRPr dirty="0">
              <a:latin typeface="+mn-lt"/>
            </a:endParaRPr>
          </a:p>
        </p:txBody>
      </p:sp>
      <p:pic>
        <p:nvPicPr>
          <p:cNvPr id="1030" name="Picture 6" descr="Wat zijn de trends &amp; ontwikkelingen in de communicatiesector? -  Frankwatching">
            <a:extLst>
              <a:ext uri="{FF2B5EF4-FFF2-40B4-BE49-F238E27FC236}">
                <a16:creationId xmlns:a16="http://schemas.microsoft.com/office/drawing/2014/main" id="{E4D56B45-2C70-44D2-BDFC-56974FE4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1281113"/>
            <a:ext cx="5667375" cy="40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CDFA977-7B06-4A8E-A1B5-B8CEFCFEF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9" t="27555" r="19827" b="34370"/>
          <a:stretch/>
        </p:blipFill>
        <p:spPr>
          <a:xfrm>
            <a:off x="1137920" y="1681480"/>
            <a:ext cx="9784080" cy="349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29F28EB-8058-45BB-8CC1-0A31216BFAA2}"/>
              </a:ext>
            </a:extLst>
          </p:cNvPr>
          <p:cNvSpPr txBox="1"/>
          <p:nvPr/>
        </p:nvSpPr>
        <p:spPr>
          <a:xfrm>
            <a:off x="1046480" y="715248"/>
            <a:ext cx="440944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Uit het Beoordelingsformulier: </a:t>
            </a:r>
          </a:p>
        </p:txBody>
      </p:sp>
    </p:spTree>
    <p:extLst>
      <p:ext uri="{BB962C8B-B14F-4D97-AF65-F5344CB8AC3E}">
        <p14:creationId xmlns:p14="http://schemas.microsoft.com/office/powerpoint/2010/main" val="383532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l="23613" t="14917" r="22463" b="9375"/>
          <a:stretch/>
        </p:blipFill>
        <p:spPr>
          <a:xfrm>
            <a:off x="4351282" y="1028587"/>
            <a:ext cx="7725103" cy="5829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8;p3">
            <a:extLst>
              <a:ext uri="{FF2B5EF4-FFF2-40B4-BE49-F238E27FC236}">
                <a16:creationId xmlns:a16="http://schemas.microsoft.com/office/drawing/2014/main" id="{B990ADA9-5330-5546-A72D-E9BDFAAF4F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615" y="1028587"/>
            <a:ext cx="446689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NL" b="1" dirty="0">
                <a:latin typeface="+mn-lt"/>
              </a:rPr>
              <a:t>Trends en ontwikkelingen</a:t>
            </a:r>
            <a:r>
              <a:rPr lang="nl-NL" b="1" dirty="0"/>
              <a:t>: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dirty="0"/>
          </a:p>
          <a:p>
            <a:pPr marL="342900" lvl="0" indent="-342900">
              <a:spcBef>
                <a:spcPts val="0"/>
              </a:spcBef>
            </a:pPr>
            <a:r>
              <a:rPr lang="nl-NL" dirty="0">
                <a:latin typeface="+mn-lt"/>
              </a:rPr>
              <a:t>Demografie</a:t>
            </a:r>
            <a:endParaRPr dirty="0">
              <a:latin typeface="+mn-lt"/>
            </a:endParaRPr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+mn-lt"/>
              </a:rPr>
              <a:t>Economie</a:t>
            </a:r>
            <a:endParaRPr dirty="0">
              <a:latin typeface="+mn-lt"/>
            </a:endParaRPr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+mn-lt"/>
              </a:rPr>
              <a:t>Sociaal maatschappelijk</a:t>
            </a:r>
            <a:endParaRPr dirty="0">
              <a:latin typeface="+mn-lt"/>
            </a:endParaRPr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+mn-lt"/>
              </a:rPr>
              <a:t>Politiek</a:t>
            </a:r>
            <a:endParaRPr dirty="0">
              <a:latin typeface="+mn-lt"/>
            </a:endParaRPr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+mn-lt"/>
              </a:rPr>
              <a:t>Technologie en ecologie</a:t>
            </a:r>
            <a:endParaRPr dirty="0">
              <a:latin typeface="+mn-lt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B8CE18-EBC2-42A5-A4C7-332E8802AD3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64C44A-A19A-4029-A038-F0511D8D39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75E9DB-C241-4BD1-83E1-65AD68ED44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1401</Words>
  <Application>Microsoft Office PowerPoint</Application>
  <PresentationFormat>Breedbeeld</PresentationFormat>
  <Paragraphs>296</Paragraphs>
  <Slides>35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Rockwell</vt:lpstr>
      <vt:lpstr>Wingdings</vt:lpstr>
      <vt:lpstr>Kantoorthema</vt:lpstr>
      <vt:lpstr>Kantoorthema</vt:lpstr>
      <vt:lpstr>Thema1</vt:lpstr>
      <vt:lpstr>PowerPoint-presentatie</vt:lpstr>
      <vt:lpstr>Presentatie  IBS DCV</vt:lpstr>
      <vt:lpstr>Programma van vandaag </vt:lpstr>
      <vt:lpstr>PowerPoint-presentatie</vt:lpstr>
      <vt:lpstr>PowerPoint-presentatie</vt:lpstr>
      <vt:lpstr>Projectmanagement &amp; research</vt:lpstr>
      <vt:lpstr>Maatschappelijke  ontwikkelingen </vt:lpstr>
      <vt:lpstr>PowerPoint-presentatie</vt:lpstr>
      <vt:lpstr>PowerPoint-presentatie</vt:lpstr>
      <vt:lpstr>PowerPoint-presentatie</vt:lpstr>
      <vt:lpstr>Belangrijke trends in het Sociaal Domein</vt:lpstr>
      <vt:lpstr>Bewonersparticipatie</vt:lpstr>
      <vt:lpstr>Belangrijke trends in het Sociaal Domein</vt:lpstr>
      <vt:lpstr>Belangrijke trends in het Sociaal Domein</vt:lpstr>
      <vt:lpstr>Participatiewet</vt:lpstr>
      <vt:lpstr>Participatiewet</vt:lpstr>
      <vt:lpstr>Participatieladder</vt:lpstr>
      <vt:lpstr>Participatiewet</vt:lpstr>
      <vt:lpstr>Bewonersparticipatie</vt:lpstr>
      <vt:lpstr>PowerPoint-presentatie</vt:lpstr>
      <vt:lpstr>Bewonersparticipcatie</vt:lpstr>
      <vt:lpstr>Bewonersparticipatie </vt:lpstr>
      <vt:lpstr>PowerPoint-presentatie</vt:lpstr>
      <vt:lpstr>PowerPoint-presentatie</vt:lpstr>
      <vt:lpstr>PowerPoint-presentatie</vt:lpstr>
      <vt:lpstr>Opdracht 1 </vt:lpstr>
      <vt:lpstr>Beïnvloeding   volgens Cialdini</vt:lpstr>
      <vt:lpstr>PowerPoint-presentatie</vt:lpstr>
      <vt:lpstr>PowerPoint-presentatie</vt:lpstr>
      <vt:lpstr>PowerPoint-presentatie</vt:lpstr>
      <vt:lpstr>PowerPoint-presentatie</vt:lpstr>
      <vt:lpstr>Opdracht 2</vt:lpstr>
      <vt:lpstr>Waar ga je aan werken: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Pascalle Cup</cp:lastModifiedBy>
  <cp:revision>18</cp:revision>
  <dcterms:created xsi:type="dcterms:W3CDTF">2021-02-28T17:51:45Z</dcterms:created>
  <dcterms:modified xsi:type="dcterms:W3CDTF">2021-03-01T11:29:15Z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